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Bebas Neue"/>
      <p:regular r:id="rId20"/>
    </p:embeddedFont>
    <p:embeddedFont>
      <p:font typeface="Source Sans 3"/>
      <p:regular r:id="rId21"/>
      <p:bold r:id="rId22"/>
      <p:italic r:id="rId23"/>
      <p:boldItalic r:id="rId24"/>
    </p:embeddedFont>
    <p:embeddedFont>
      <p:font typeface="Darker Grotesque"/>
      <p:regular r:id="rId25"/>
      <p:bold r:id="rId26"/>
    </p:embeddedFont>
    <p:embeddedFont>
      <p:font typeface="PT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ebasNeue-regular.fntdata"/><Relationship Id="rId22" Type="http://schemas.openxmlformats.org/officeDocument/2006/relationships/font" Target="fonts/SourceSans3-bold.fntdata"/><Relationship Id="rId21" Type="http://schemas.openxmlformats.org/officeDocument/2006/relationships/font" Target="fonts/SourceSans3-regular.fntdata"/><Relationship Id="rId24" Type="http://schemas.openxmlformats.org/officeDocument/2006/relationships/font" Target="fonts/SourceSans3-boldItalic.fntdata"/><Relationship Id="rId23" Type="http://schemas.openxmlformats.org/officeDocument/2006/relationships/font" Target="fonts/SourceSans3-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DarkerGrotesque-bold.fntdata"/><Relationship Id="rId25" Type="http://schemas.openxmlformats.org/officeDocument/2006/relationships/font" Target="fonts/DarkerGrotesque-regular.fntdata"/><Relationship Id="rId28" Type="http://schemas.openxmlformats.org/officeDocument/2006/relationships/font" Target="fonts/PTSans-bold.fntdata"/><Relationship Id="rId27" Type="http://schemas.openxmlformats.org/officeDocument/2006/relationships/font" Target="fonts/PT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TSans-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PT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6" name="Shape 2526"/>
        <p:cNvGrpSpPr/>
        <p:nvPr/>
      </p:nvGrpSpPr>
      <p:grpSpPr>
        <a:xfrm>
          <a:off x="0" y="0"/>
          <a:ext cx="0" cy="0"/>
          <a:chOff x="0" y="0"/>
          <a:chExt cx="0" cy="0"/>
        </a:xfrm>
      </p:grpSpPr>
      <p:sp>
        <p:nvSpPr>
          <p:cNvPr id="2527" name="Google Shape;2527;g252dff03548_0_1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8" name="Google Shape;2528;g252dff03548_0_1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2" name="Shape 2532"/>
        <p:cNvGrpSpPr/>
        <p:nvPr/>
      </p:nvGrpSpPr>
      <p:grpSpPr>
        <a:xfrm>
          <a:off x="0" y="0"/>
          <a:ext cx="0" cy="0"/>
          <a:chOff x="0" y="0"/>
          <a:chExt cx="0" cy="0"/>
        </a:xfrm>
      </p:grpSpPr>
      <p:sp>
        <p:nvSpPr>
          <p:cNvPr id="2533" name="Google Shape;2533;g2535dd43471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4" name="Google Shape;2534;g2535dd43471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9" name="Shape 2549"/>
        <p:cNvGrpSpPr/>
        <p:nvPr/>
      </p:nvGrpSpPr>
      <p:grpSpPr>
        <a:xfrm>
          <a:off x="0" y="0"/>
          <a:ext cx="0" cy="0"/>
          <a:chOff x="0" y="0"/>
          <a:chExt cx="0" cy="0"/>
        </a:xfrm>
      </p:grpSpPr>
      <p:sp>
        <p:nvSpPr>
          <p:cNvPr id="2550" name="Google Shape;2550;g7afd520278c3fe9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1" name="Google Shape;2551;g7afd520278c3fe9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7" name="Shape 2557"/>
        <p:cNvGrpSpPr/>
        <p:nvPr/>
      </p:nvGrpSpPr>
      <p:grpSpPr>
        <a:xfrm>
          <a:off x="0" y="0"/>
          <a:ext cx="0" cy="0"/>
          <a:chOff x="0" y="0"/>
          <a:chExt cx="0" cy="0"/>
        </a:xfrm>
      </p:grpSpPr>
      <p:sp>
        <p:nvSpPr>
          <p:cNvPr id="2558" name="Google Shape;2558;g1340135a080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9" name="Google Shape;2559;g1340135a08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7" name="Shape 2567"/>
        <p:cNvGrpSpPr/>
        <p:nvPr/>
      </p:nvGrpSpPr>
      <p:grpSpPr>
        <a:xfrm>
          <a:off x="0" y="0"/>
          <a:ext cx="0" cy="0"/>
          <a:chOff x="0" y="0"/>
          <a:chExt cx="0" cy="0"/>
        </a:xfrm>
      </p:grpSpPr>
      <p:sp>
        <p:nvSpPr>
          <p:cNvPr id="2568" name="Google Shape;2568;g1dd46dd1d67_2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9" name="Google Shape;2569;g1dd46dd1d67_2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4" name="Shape 2574"/>
        <p:cNvGrpSpPr/>
        <p:nvPr/>
      </p:nvGrpSpPr>
      <p:grpSpPr>
        <a:xfrm>
          <a:off x="0" y="0"/>
          <a:ext cx="0" cy="0"/>
          <a:chOff x="0" y="0"/>
          <a:chExt cx="0" cy="0"/>
        </a:xfrm>
      </p:grpSpPr>
      <p:sp>
        <p:nvSpPr>
          <p:cNvPr id="2575" name="Google Shape;2575;g1dd46dd1d67_2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6" name="Google Shape;2576;g1dd46dd1d67_2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2" name="Shape 2722"/>
        <p:cNvGrpSpPr/>
        <p:nvPr/>
      </p:nvGrpSpPr>
      <p:grpSpPr>
        <a:xfrm>
          <a:off x="0" y="0"/>
          <a:ext cx="0" cy="0"/>
          <a:chOff x="0" y="0"/>
          <a:chExt cx="0" cy="0"/>
        </a:xfrm>
      </p:grpSpPr>
      <p:sp>
        <p:nvSpPr>
          <p:cNvPr id="2723" name="Google Shape;2723;g382a28ec80d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4" name="Google Shape;2724;g382a28ec80d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9" name="Shape 2729"/>
        <p:cNvGrpSpPr/>
        <p:nvPr/>
      </p:nvGrpSpPr>
      <p:grpSpPr>
        <a:xfrm>
          <a:off x="0" y="0"/>
          <a:ext cx="0" cy="0"/>
          <a:chOff x="0" y="0"/>
          <a:chExt cx="0" cy="0"/>
        </a:xfrm>
      </p:grpSpPr>
      <p:sp>
        <p:nvSpPr>
          <p:cNvPr id="2730" name="Google Shape;2730;g382a28ec80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1" name="Google Shape;2731;g382a28ec80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7" name="Shape 2737"/>
        <p:cNvGrpSpPr/>
        <p:nvPr/>
      </p:nvGrpSpPr>
      <p:grpSpPr>
        <a:xfrm>
          <a:off x="0" y="0"/>
          <a:ext cx="0" cy="0"/>
          <a:chOff x="0" y="0"/>
          <a:chExt cx="0" cy="0"/>
        </a:xfrm>
      </p:grpSpPr>
      <p:sp>
        <p:nvSpPr>
          <p:cNvPr id="2738" name="Google Shape;2738;g117d1415e7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9" name="Google Shape;2739;g117d1415e7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8" name="Shape 2798"/>
        <p:cNvGrpSpPr/>
        <p:nvPr/>
      </p:nvGrpSpPr>
      <p:grpSpPr>
        <a:xfrm>
          <a:off x="0" y="0"/>
          <a:ext cx="0" cy="0"/>
          <a:chOff x="0" y="0"/>
          <a:chExt cx="0" cy="0"/>
        </a:xfrm>
      </p:grpSpPr>
      <p:sp>
        <p:nvSpPr>
          <p:cNvPr id="2799" name="Google Shape;2799;gd5260bdd85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0" name="Google Shape;2800;gd5260bdd85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Source Sans 3"/>
              <a:buChar char="-"/>
            </a:pPr>
            <a:r>
              <a:rPr lang="en" sz="1400">
                <a:solidFill>
                  <a:schemeClr val="dk1"/>
                </a:solidFill>
                <a:latin typeface="Source Sans 3"/>
                <a:ea typeface="Source Sans 3"/>
                <a:cs typeface="Source Sans 3"/>
                <a:sym typeface="Source Sans 3"/>
              </a:rPr>
              <a:t>Q(into)=W(out of)+∆U</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0" name="Shape 2820"/>
        <p:cNvGrpSpPr/>
        <p:nvPr/>
      </p:nvGrpSpPr>
      <p:grpSpPr>
        <a:xfrm>
          <a:off x="0" y="0"/>
          <a:ext cx="0" cy="0"/>
          <a:chOff x="0" y="0"/>
          <a:chExt cx="0" cy="0"/>
        </a:xfrm>
      </p:grpSpPr>
      <p:sp>
        <p:nvSpPr>
          <p:cNvPr id="2821" name="Google Shape;2821;g1dd46dd1d67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2" name="Google Shape;2822;g1dd46dd1d67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7" name="Shape 2827"/>
        <p:cNvGrpSpPr/>
        <p:nvPr/>
      </p:nvGrpSpPr>
      <p:grpSpPr>
        <a:xfrm>
          <a:off x="0" y="0"/>
          <a:ext cx="0" cy="0"/>
          <a:chOff x="0" y="0"/>
          <a:chExt cx="0" cy="0"/>
        </a:xfrm>
      </p:grpSpPr>
      <p:sp>
        <p:nvSpPr>
          <p:cNvPr id="2828" name="Google Shape;2828;g54dda1946d_6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9" name="Google Shape;2829;g54dda1946d_6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6" name="Shape 2886"/>
        <p:cNvGrpSpPr/>
        <p:nvPr/>
      </p:nvGrpSpPr>
      <p:grpSpPr>
        <a:xfrm>
          <a:off x="0" y="0"/>
          <a:ext cx="0" cy="0"/>
          <a:chOff x="0" y="0"/>
          <a:chExt cx="0" cy="0"/>
        </a:xfrm>
      </p:grpSpPr>
      <p:sp>
        <p:nvSpPr>
          <p:cNvPr id="2887" name="Google Shape;2887;g1dd46dd1d67_2_10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8" name="Google Shape;2888;g1dd46dd1d67_2_10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4" name="Shape 2894"/>
        <p:cNvGrpSpPr/>
        <p:nvPr/>
      </p:nvGrpSpPr>
      <p:grpSpPr>
        <a:xfrm>
          <a:off x="0" y="0"/>
          <a:ext cx="0" cy="0"/>
          <a:chOff x="0" y="0"/>
          <a:chExt cx="0" cy="0"/>
        </a:xfrm>
      </p:grpSpPr>
      <p:sp>
        <p:nvSpPr>
          <p:cNvPr id="2895" name="Google Shape;2895;g2161ca7da69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6" name="Google Shape;2896;g2161ca7da69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0" name="Google Shape;10;p2"/>
          <p:cNvGrpSpPr/>
          <p:nvPr/>
        </p:nvGrpSpPr>
        <p:grpSpPr>
          <a:xfrm>
            <a:off x="-2271539" y="-2206656"/>
            <a:ext cx="12490120" cy="9047199"/>
            <a:chOff x="-2271539" y="-2206656"/>
            <a:chExt cx="12490120" cy="9047199"/>
          </a:xfrm>
        </p:grpSpPr>
        <p:grpSp>
          <p:nvGrpSpPr>
            <p:cNvPr id="11" name="Google Shape;11;p2"/>
            <p:cNvGrpSpPr/>
            <p:nvPr/>
          </p:nvGrpSpPr>
          <p:grpSpPr>
            <a:xfrm flipH="1" rot="-1664025">
              <a:off x="-2089696" y="-882514"/>
              <a:ext cx="6265551" cy="2328194"/>
              <a:chOff x="4306625" y="2321575"/>
              <a:chExt cx="566750" cy="210600"/>
            </a:xfrm>
          </p:grpSpPr>
          <p:sp>
            <p:nvSpPr>
              <p:cNvPr id="12" name="Google Shape;12;p2"/>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 name="Google Shape;45;p2"/>
            <p:cNvGrpSpPr/>
            <p:nvPr/>
          </p:nvGrpSpPr>
          <p:grpSpPr>
            <a:xfrm rot="-868307">
              <a:off x="5618098" y="3962220"/>
              <a:ext cx="4373825" cy="2369393"/>
              <a:chOff x="3447500" y="2173650"/>
              <a:chExt cx="395625" cy="214325"/>
            </a:xfrm>
          </p:grpSpPr>
          <p:sp>
            <p:nvSpPr>
              <p:cNvPr id="46" name="Google Shape;46;p2"/>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3" name="Google Shape;153;p2"/>
          <p:cNvGrpSpPr/>
          <p:nvPr/>
        </p:nvGrpSpPr>
        <p:grpSpPr>
          <a:xfrm>
            <a:off x="368100" y="330250"/>
            <a:ext cx="8592531" cy="4581608"/>
            <a:chOff x="368100" y="330250"/>
            <a:chExt cx="8592531" cy="4581608"/>
          </a:xfrm>
        </p:grpSpPr>
        <p:pic>
          <p:nvPicPr>
            <p:cNvPr id="154" name="Google Shape;154;p2"/>
            <p:cNvPicPr preferRelativeResize="0"/>
            <p:nvPr/>
          </p:nvPicPr>
          <p:blipFill rotWithShape="1">
            <a:blip r:embed="rId3">
              <a:alphaModFix/>
            </a:blip>
            <a:srcRect b="0" l="0" r="0" t="0"/>
            <a:stretch/>
          </p:blipFill>
          <p:spPr>
            <a:xfrm>
              <a:off x="368100" y="330250"/>
              <a:ext cx="570301" cy="570301"/>
            </a:xfrm>
            <a:prstGeom prst="rect">
              <a:avLst/>
            </a:prstGeom>
            <a:noFill/>
            <a:ln>
              <a:noFill/>
            </a:ln>
          </p:spPr>
        </p:pic>
        <p:pic>
          <p:nvPicPr>
            <p:cNvPr id="155" name="Google Shape;155;p2"/>
            <p:cNvPicPr preferRelativeResize="0"/>
            <p:nvPr/>
          </p:nvPicPr>
          <p:blipFill rotWithShape="1">
            <a:blip r:embed="rId4">
              <a:alphaModFix/>
            </a:blip>
            <a:srcRect b="0" l="0" r="0" t="0"/>
            <a:stretch/>
          </p:blipFill>
          <p:spPr>
            <a:xfrm rot="10800000">
              <a:off x="8025529" y="3976788"/>
              <a:ext cx="935101" cy="935071"/>
            </a:xfrm>
            <a:prstGeom prst="rect">
              <a:avLst/>
            </a:prstGeom>
            <a:noFill/>
            <a:ln>
              <a:noFill/>
            </a:ln>
          </p:spPr>
        </p:pic>
      </p:grpSp>
      <p:sp>
        <p:nvSpPr>
          <p:cNvPr id="156" name="Google Shape;156;p2"/>
          <p:cNvSpPr txBox="1"/>
          <p:nvPr>
            <p:ph type="ctrTitle"/>
          </p:nvPr>
        </p:nvSpPr>
        <p:spPr>
          <a:xfrm>
            <a:off x="1238550" y="1265220"/>
            <a:ext cx="6666900" cy="2052600"/>
          </a:xfrm>
          <a:prstGeom prst="rect">
            <a:avLst/>
          </a:prstGeom>
        </p:spPr>
        <p:txBody>
          <a:bodyPr anchorCtr="0" anchor="b" bIns="91425" lIns="91425" spcFirstLastPara="1" rIns="91425" wrap="square" tIns="91425">
            <a:noAutofit/>
          </a:bodyPr>
          <a:lstStyle>
            <a:lvl1pPr lvl="0" algn="ctr">
              <a:lnSpc>
                <a:spcPct val="90000"/>
              </a:lnSpc>
              <a:spcBef>
                <a:spcPts val="0"/>
              </a:spcBef>
              <a:spcAft>
                <a:spcPts val="0"/>
              </a:spcAft>
              <a:buSzPts val="5200"/>
              <a:buNone/>
              <a:defRPr sz="4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7" name="Google Shape;157;p2"/>
          <p:cNvSpPr txBox="1"/>
          <p:nvPr>
            <p:ph idx="1" type="subTitle"/>
          </p:nvPr>
        </p:nvSpPr>
        <p:spPr>
          <a:xfrm>
            <a:off x="1238550" y="3438480"/>
            <a:ext cx="6666900" cy="439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400"/>
              <a:buNone/>
              <a:defRPr sz="1600"/>
            </a:lvl1pPr>
            <a:lvl2pPr lvl="1" algn="ctr">
              <a:lnSpc>
                <a:spcPct val="100000"/>
              </a:lnSpc>
              <a:spcBef>
                <a:spcPts val="0"/>
              </a:spcBef>
              <a:spcAft>
                <a:spcPts val="0"/>
              </a:spcAft>
              <a:buClr>
                <a:schemeClr val="dk1"/>
              </a:buClr>
              <a:buSzPts val="1800"/>
              <a:buNone/>
              <a:defRPr sz="1800">
                <a:solidFill>
                  <a:schemeClr val="dk1"/>
                </a:solidFill>
              </a:defRPr>
            </a:lvl2pPr>
            <a:lvl3pPr lvl="2" algn="ctr">
              <a:lnSpc>
                <a:spcPct val="100000"/>
              </a:lnSpc>
              <a:spcBef>
                <a:spcPts val="0"/>
              </a:spcBef>
              <a:spcAft>
                <a:spcPts val="0"/>
              </a:spcAft>
              <a:buClr>
                <a:schemeClr val="dk1"/>
              </a:buClr>
              <a:buSzPts val="1800"/>
              <a:buNone/>
              <a:defRPr sz="1800">
                <a:solidFill>
                  <a:schemeClr val="dk1"/>
                </a:solidFill>
              </a:defRPr>
            </a:lvl3pPr>
            <a:lvl4pPr lvl="3" algn="ctr">
              <a:lnSpc>
                <a:spcPct val="100000"/>
              </a:lnSpc>
              <a:spcBef>
                <a:spcPts val="0"/>
              </a:spcBef>
              <a:spcAft>
                <a:spcPts val="0"/>
              </a:spcAft>
              <a:buClr>
                <a:schemeClr val="dk1"/>
              </a:buClr>
              <a:buSzPts val="1800"/>
              <a:buNone/>
              <a:defRPr sz="1800">
                <a:solidFill>
                  <a:schemeClr val="dk1"/>
                </a:solidFill>
              </a:defRPr>
            </a:lvl4pPr>
            <a:lvl5pPr lvl="4" algn="ctr">
              <a:lnSpc>
                <a:spcPct val="100000"/>
              </a:lnSpc>
              <a:spcBef>
                <a:spcPts val="0"/>
              </a:spcBef>
              <a:spcAft>
                <a:spcPts val="0"/>
              </a:spcAft>
              <a:buClr>
                <a:schemeClr val="dk1"/>
              </a:buClr>
              <a:buSzPts val="1800"/>
              <a:buNone/>
              <a:defRPr sz="1800">
                <a:solidFill>
                  <a:schemeClr val="dk1"/>
                </a:solidFill>
              </a:defRPr>
            </a:lvl5pPr>
            <a:lvl6pPr lvl="5" algn="ctr">
              <a:lnSpc>
                <a:spcPct val="100000"/>
              </a:lnSpc>
              <a:spcBef>
                <a:spcPts val="0"/>
              </a:spcBef>
              <a:spcAft>
                <a:spcPts val="0"/>
              </a:spcAft>
              <a:buClr>
                <a:schemeClr val="dk1"/>
              </a:buClr>
              <a:buSzPts val="1800"/>
              <a:buNone/>
              <a:defRPr sz="1800">
                <a:solidFill>
                  <a:schemeClr val="dk1"/>
                </a:solidFill>
              </a:defRPr>
            </a:lvl6pPr>
            <a:lvl7pPr lvl="6" algn="ctr">
              <a:lnSpc>
                <a:spcPct val="100000"/>
              </a:lnSpc>
              <a:spcBef>
                <a:spcPts val="0"/>
              </a:spcBef>
              <a:spcAft>
                <a:spcPts val="0"/>
              </a:spcAft>
              <a:buClr>
                <a:schemeClr val="dk1"/>
              </a:buClr>
              <a:buSzPts val="1800"/>
              <a:buNone/>
              <a:defRPr sz="1800">
                <a:solidFill>
                  <a:schemeClr val="dk1"/>
                </a:solidFill>
              </a:defRPr>
            </a:lvl7pPr>
            <a:lvl8pPr lvl="7" algn="ctr">
              <a:lnSpc>
                <a:spcPct val="100000"/>
              </a:lnSpc>
              <a:spcBef>
                <a:spcPts val="0"/>
              </a:spcBef>
              <a:spcAft>
                <a:spcPts val="0"/>
              </a:spcAft>
              <a:buClr>
                <a:schemeClr val="dk1"/>
              </a:buClr>
              <a:buSzPts val="1800"/>
              <a:buNone/>
              <a:defRPr sz="1800">
                <a:solidFill>
                  <a:schemeClr val="dk1"/>
                </a:solidFill>
              </a:defRPr>
            </a:lvl8pPr>
            <a:lvl9pPr lvl="8" algn="ctr">
              <a:lnSpc>
                <a:spcPct val="100000"/>
              </a:lnSpc>
              <a:spcBef>
                <a:spcPts val="0"/>
              </a:spcBef>
              <a:spcAft>
                <a:spcPts val="0"/>
              </a:spcAft>
              <a:buClr>
                <a:schemeClr val="dk1"/>
              </a:buClr>
              <a:buSzPts val="1800"/>
              <a:buNone/>
              <a:defRPr sz="1800">
                <a:solidFill>
                  <a:schemeClr val="dk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8" name="Shape 158"/>
        <p:cNvGrpSpPr/>
        <p:nvPr/>
      </p:nvGrpSpPr>
      <p:grpSpPr>
        <a:xfrm>
          <a:off x="0" y="0"/>
          <a:ext cx="0" cy="0"/>
          <a:chOff x="0" y="0"/>
          <a:chExt cx="0" cy="0"/>
        </a:xfrm>
      </p:grpSpPr>
      <p:pic>
        <p:nvPicPr>
          <p:cNvPr id="159" name="Google Shape;159;p3"/>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60" name="Google Shape;160;p3"/>
          <p:cNvGrpSpPr/>
          <p:nvPr/>
        </p:nvGrpSpPr>
        <p:grpSpPr>
          <a:xfrm>
            <a:off x="-1562170" y="396613"/>
            <a:ext cx="12279414" cy="4354826"/>
            <a:chOff x="-1562170" y="396613"/>
            <a:chExt cx="12279414" cy="4354826"/>
          </a:xfrm>
        </p:grpSpPr>
        <p:grpSp>
          <p:nvGrpSpPr>
            <p:cNvPr id="161" name="Google Shape;161;p3"/>
            <p:cNvGrpSpPr/>
            <p:nvPr/>
          </p:nvGrpSpPr>
          <p:grpSpPr>
            <a:xfrm rot="-6199890">
              <a:off x="-1374511" y="793339"/>
              <a:ext cx="2989767" cy="2749786"/>
              <a:chOff x="3756275" y="2288475"/>
              <a:chExt cx="450850" cy="414675"/>
            </a:xfrm>
          </p:grpSpPr>
          <p:sp>
            <p:nvSpPr>
              <p:cNvPr id="162" name="Google Shape;162;p3"/>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 name="Google Shape;238;p3"/>
            <p:cNvGrpSpPr/>
            <p:nvPr/>
          </p:nvGrpSpPr>
          <p:grpSpPr>
            <a:xfrm rot="4583324">
              <a:off x="7534262" y="1600052"/>
              <a:ext cx="2989787" cy="2749814"/>
              <a:chOff x="3756275" y="2288475"/>
              <a:chExt cx="450850" cy="414675"/>
            </a:xfrm>
          </p:grpSpPr>
          <p:sp>
            <p:nvSpPr>
              <p:cNvPr id="239" name="Google Shape;239;p3"/>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315" name="Google Shape;315;p3"/>
          <p:cNvPicPr preferRelativeResize="0"/>
          <p:nvPr/>
        </p:nvPicPr>
        <p:blipFill rotWithShape="1">
          <a:blip r:embed="rId3">
            <a:alphaModFix/>
          </a:blip>
          <a:srcRect b="0" l="0" r="0" t="0"/>
          <a:stretch/>
        </p:blipFill>
        <p:spPr>
          <a:xfrm>
            <a:off x="8164775" y="2200740"/>
            <a:ext cx="742026" cy="742026"/>
          </a:xfrm>
          <a:prstGeom prst="rect">
            <a:avLst/>
          </a:prstGeom>
          <a:noFill/>
          <a:ln>
            <a:noFill/>
          </a:ln>
        </p:spPr>
      </p:pic>
      <p:sp>
        <p:nvSpPr>
          <p:cNvPr id="316" name="Google Shape;316;p3"/>
          <p:cNvSpPr txBox="1"/>
          <p:nvPr>
            <p:ph type="title"/>
          </p:nvPr>
        </p:nvSpPr>
        <p:spPr>
          <a:xfrm>
            <a:off x="2517000" y="2226203"/>
            <a:ext cx="4110000" cy="9786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17" name="Google Shape;317;p3"/>
          <p:cNvSpPr txBox="1"/>
          <p:nvPr>
            <p:ph hasCustomPrompt="1" idx="2" type="title"/>
          </p:nvPr>
        </p:nvSpPr>
        <p:spPr>
          <a:xfrm>
            <a:off x="3909900" y="1607300"/>
            <a:ext cx="1324200" cy="841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b="0" sz="6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318" name="Google Shape;318;p3"/>
          <p:cNvSpPr txBox="1"/>
          <p:nvPr>
            <p:ph idx="1" type="subTitle"/>
          </p:nvPr>
        </p:nvSpPr>
        <p:spPr>
          <a:xfrm>
            <a:off x="2517000" y="3156400"/>
            <a:ext cx="4110000" cy="3798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400"/>
              <a:buNone/>
              <a:defRPr sz="1600">
                <a:solidFill>
                  <a:schemeClr val="dk1"/>
                </a:solidFill>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19" name="Shape 319"/>
        <p:cNvGrpSpPr/>
        <p:nvPr/>
      </p:nvGrpSpPr>
      <p:grpSpPr>
        <a:xfrm>
          <a:off x="0" y="0"/>
          <a:ext cx="0" cy="0"/>
          <a:chOff x="0" y="0"/>
          <a:chExt cx="0" cy="0"/>
        </a:xfrm>
      </p:grpSpPr>
      <p:pic>
        <p:nvPicPr>
          <p:cNvPr id="320" name="Google Shape;320;p4"/>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321" name="Google Shape;321;p4"/>
          <p:cNvGrpSpPr/>
          <p:nvPr/>
        </p:nvGrpSpPr>
        <p:grpSpPr>
          <a:xfrm>
            <a:off x="-209706" y="-970911"/>
            <a:ext cx="8916417" cy="7424495"/>
            <a:chOff x="-209706" y="-970911"/>
            <a:chExt cx="8916417" cy="7424495"/>
          </a:xfrm>
        </p:grpSpPr>
        <p:sp>
          <p:nvSpPr>
            <p:cNvPr id="322" name="Google Shape;322;p4"/>
            <p:cNvSpPr/>
            <p:nvPr/>
          </p:nvSpPr>
          <p:spPr>
            <a:xfrm>
              <a:off x="7290852" y="-970911"/>
              <a:ext cx="1415859" cy="1415935"/>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3" name="Google Shape;323;p4"/>
            <p:cNvGrpSpPr/>
            <p:nvPr/>
          </p:nvGrpSpPr>
          <p:grpSpPr>
            <a:xfrm rot="10800000">
              <a:off x="-209706" y="4608567"/>
              <a:ext cx="3405857" cy="1845017"/>
              <a:chOff x="3447500" y="2173650"/>
              <a:chExt cx="395625" cy="214325"/>
            </a:xfrm>
          </p:grpSpPr>
          <p:sp>
            <p:nvSpPr>
              <p:cNvPr id="324" name="Google Shape;324;p4"/>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4"/>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4"/>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4"/>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4"/>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4"/>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4"/>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31" name="Google Shape;431;p4"/>
          <p:cNvSpPr txBox="1"/>
          <p:nvPr>
            <p:ph type="title"/>
          </p:nvPr>
        </p:nvSpPr>
        <p:spPr>
          <a:xfrm>
            <a:off x="720000" y="445025"/>
            <a:ext cx="7704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32" name="Google Shape;432;p4"/>
          <p:cNvSpPr txBox="1"/>
          <p:nvPr>
            <p:ph idx="1" type="body"/>
          </p:nvPr>
        </p:nvSpPr>
        <p:spPr>
          <a:xfrm>
            <a:off x="720000" y="1139550"/>
            <a:ext cx="7704000" cy="399000"/>
          </a:xfrm>
          <a:prstGeom prst="rect">
            <a:avLst/>
          </a:prstGeom>
        </p:spPr>
        <p:txBody>
          <a:bodyPr anchorCtr="0" anchor="t" bIns="91425" lIns="91425" spcFirstLastPara="1" rIns="91425" wrap="square" tIns="91425">
            <a:noAutofit/>
          </a:bodyPr>
          <a:lstStyle>
            <a:lvl1pPr indent="-279400" lvl="0" marL="457200" rtl="0">
              <a:spcBef>
                <a:spcPts val="0"/>
              </a:spcBef>
              <a:spcAft>
                <a:spcPts val="0"/>
              </a:spcAft>
              <a:buSzPts val="800"/>
              <a:buFont typeface="Nunito Light"/>
              <a:buChar char="●"/>
              <a:defRPr/>
            </a:lvl1pPr>
            <a:lvl2pPr indent="-304800" lvl="1" marL="914400" rtl="0">
              <a:spcBef>
                <a:spcPts val="0"/>
              </a:spcBef>
              <a:spcAft>
                <a:spcPts val="0"/>
              </a:spcAft>
              <a:buSzPts val="1200"/>
              <a:buFont typeface="Nunito Light"/>
              <a:buChar char="○"/>
              <a:defRPr/>
            </a:lvl2pPr>
            <a:lvl3pPr indent="-304800" lvl="2" marL="1371600" rtl="0">
              <a:lnSpc>
                <a:spcPct val="115000"/>
              </a:lnSpc>
              <a:spcBef>
                <a:spcPts val="0"/>
              </a:spcBef>
              <a:spcAft>
                <a:spcPts val="0"/>
              </a:spcAft>
              <a:buSzPts val="1200"/>
              <a:buFont typeface="Nunito Light"/>
              <a:buChar char="■"/>
              <a:defRPr/>
            </a:lvl3pPr>
            <a:lvl4pPr indent="-304800" lvl="3" marL="1828800" rtl="0">
              <a:lnSpc>
                <a:spcPct val="115000"/>
              </a:lnSpc>
              <a:spcBef>
                <a:spcPts val="1600"/>
              </a:spcBef>
              <a:spcAft>
                <a:spcPts val="0"/>
              </a:spcAft>
              <a:buSzPts val="1200"/>
              <a:buFont typeface="Nunito Light"/>
              <a:buChar char="●"/>
              <a:defRPr/>
            </a:lvl4pPr>
            <a:lvl5pPr indent="-304800" lvl="4" marL="2286000" rtl="0">
              <a:lnSpc>
                <a:spcPct val="115000"/>
              </a:lnSpc>
              <a:spcBef>
                <a:spcPts val="1600"/>
              </a:spcBef>
              <a:spcAft>
                <a:spcPts val="0"/>
              </a:spcAft>
              <a:buSzPts val="1200"/>
              <a:buFont typeface="Nunito Light"/>
              <a:buChar char="○"/>
              <a:defRPr/>
            </a:lvl5pPr>
            <a:lvl6pPr indent="-304800" lvl="5" marL="2743200" rtl="0">
              <a:lnSpc>
                <a:spcPct val="115000"/>
              </a:lnSpc>
              <a:spcBef>
                <a:spcPts val="1600"/>
              </a:spcBef>
              <a:spcAft>
                <a:spcPts val="0"/>
              </a:spcAft>
              <a:buSzPts val="1200"/>
              <a:buFont typeface="Nunito Light"/>
              <a:buChar char="■"/>
              <a:defRPr/>
            </a:lvl6pPr>
            <a:lvl7pPr indent="-304800" lvl="6" marL="3200400" rtl="0">
              <a:lnSpc>
                <a:spcPct val="115000"/>
              </a:lnSpc>
              <a:spcBef>
                <a:spcPts val="1600"/>
              </a:spcBef>
              <a:spcAft>
                <a:spcPts val="0"/>
              </a:spcAft>
              <a:buSzPts val="1200"/>
              <a:buFont typeface="Nunito Light"/>
              <a:buChar char="●"/>
              <a:defRPr/>
            </a:lvl7pPr>
            <a:lvl8pPr indent="-304800" lvl="7" marL="3657600" rtl="0">
              <a:lnSpc>
                <a:spcPct val="115000"/>
              </a:lnSpc>
              <a:spcBef>
                <a:spcPts val="1600"/>
              </a:spcBef>
              <a:spcAft>
                <a:spcPts val="0"/>
              </a:spcAft>
              <a:buSzPts val="1200"/>
              <a:buFont typeface="Nunito Light"/>
              <a:buChar char="○"/>
              <a:defRPr/>
            </a:lvl8pPr>
            <a:lvl9pPr indent="-304800" lvl="8" marL="4114800" rtl="0">
              <a:lnSpc>
                <a:spcPct val="115000"/>
              </a:lnSpc>
              <a:spcBef>
                <a:spcPts val="1600"/>
              </a:spcBef>
              <a:spcAft>
                <a:spcPts val="1600"/>
              </a:spcAft>
              <a:buSzPts val="1200"/>
              <a:buFont typeface="Nunito Light"/>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33" name="Shape 433"/>
        <p:cNvGrpSpPr/>
        <p:nvPr/>
      </p:nvGrpSpPr>
      <p:grpSpPr>
        <a:xfrm>
          <a:off x="0" y="0"/>
          <a:ext cx="0" cy="0"/>
          <a:chOff x="0" y="0"/>
          <a:chExt cx="0" cy="0"/>
        </a:xfrm>
      </p:grpSpPr>
      <p:pic>
        <p:nvPicPr>
          <p:cNvPr id="434" name="Google Shape;434;p5"/>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435" name="Google Shape;435;p5"/>
          <p:cNvGrpSpPr/>
          <p:nvPr/>
        </p:nvGrpSpPr>
        <p:grpSpPr>
          <a:xfrm>
            <a:off x="-1319520" y="-923776"/>
            <a:ext cx="9034695" cy="7234944"/>
            <a:chOff x="-1319520" y="-923776"/>
            <a:chExt cx="9034695" cy="7234944"/>
          </a:xfrm>
        </p:grpSpPr>
        <p:grpSp>
          <p:nvGrpSpPr>
            <p:cNvPr id="436" name="Google Shape;436;p5"/>
            <p:cNvGrpSpPr/>
            <p:nvPr/>
          </p:nvGrpSpPr>
          <p:grpSpPr>
            <a:xfrm rot="3599980">
              <a:off x="-1365181" y="3826256"/>
              <a:ext cx="2960669" cy="1603877"/>
              <a:chOff x="3447500" y="2173650"/>
              <a:chExt cx="395625" cy="214325"/>
            </a:xfrm>
          </p:grpSpPr>
          <p:sp>
            <p:nvSpPr>
              <p:cNvPr id="437" name="Google Shape;437;p5"/>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5"/>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5"/>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5"/>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5"/>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5"/>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5"/>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5"/>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5"/>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5"/>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5"/>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5"/>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5"/>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5"/>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5"/>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5"/>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5"/>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5"/>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5"/>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5"/>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5"/>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5"/>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5"/>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5"/>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5"/>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5"/>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5"/>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5"/>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5"/>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5"/>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5"/>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5"/>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5"/>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5"/>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5"/>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5"/>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5"/>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5"/>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5"/>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5"/>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5"/>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5"/>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5"/>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5"/>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5"/>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5"/>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5"/>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5"/>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5"/>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5"/>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5"/>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5"/>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5"/>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5"/>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5"/>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5"/>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5"/>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5"/>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5"/>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5"/>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5"/>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5"/>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5"/>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5"/>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5"/>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5"/>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5"/>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5"/>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5"/>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5"/>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5"/>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5"/>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5"/>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5"/>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5"/>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5"/>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5"/>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5"/>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5"/>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5"/>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5"/>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5"/>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5"/>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5"/>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5"/>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4" name="Google Shape;544;p5"/>
            <p:cNvGrpSpPr/>
            <p:nvPr/>
          </p:nvGrpSpPr>
          <p:grpSpPr>
            <a:xfrm>
              <a:off x="4288790" y="-923776"/>
              <a:ext cx="3426385" cy="1303808"/>
              <a:chOff x="3786800" y="3040750"/>
              <a:chExt cx="617400" cy="234950"/>
            </a:xfrm>
          </p:grpSpPr>
          <p:sp>
            <p:nvSpPr>
              <p:cNvPr id="545" name="Google Shape;545;p5"/>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5"/>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5"/>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5"/>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5"/>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5"/>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5"/>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5"/>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5"/>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5"/>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5"/>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5"/>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5"/>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5"/>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5"/>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5"/>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5"/>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5"/>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5"/>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5"/>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5"/>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5"/>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5"/>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5"/>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5"/>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5"/>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5"/>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5"/>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5"/>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5"/>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5"/>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5"/>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5"/>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78" name="Google Shape;578;p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79" name="Google Shape;579;p5"/>
          <p:cNvSpPr txBox="1"/>
          <p:nvPr>
            <p:ph idx="1" type="subTitle"/>
          </p:nvPr>
        </p:nvSpPr>
        <p:spPr>
          <a:xfrm>
            <a:off x="4725900" y="1872278"/>
            <a:ext cx="3698100" cy="27363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Char char="●"/>
              <a:defRPr b="0" sz="1400"/>
            </a:lvl1pPr>
            <a:lvl2pPr lvl="1" rtl="0" algn="ctr">
              <a:lnSpc>
                <a:spcPct val="100000"/>
              </a:lnSpc>
              <a:spcBef>
                <a:spcPts val="0"/>
              </a:spcBef>
              <a:spcAft>
                <a:spcPts val="0"/>
              </a:spcAft>
              <a:buSzPts val="2800"/>
              <a:buChar char="○"/>
              <a:defRPr sz="2800"/>
            </a:lvl2pPr>
            <a:lvl3pPr lvl="2" rtl="0" algn="ctr">
              <a:lnSpc>
                <a:spcPct val="100000"/>
              </a:lnSpc>
              <a:spcBef>
                <a:spcPts val="0"/>
              </a:spcBef>
              <a:spcAft>
                <a:spcPts val="0"/>
              </a:spcAft>
              <a:buSzPts val="2800"/>
              <a:buChar char="■"/>
              <a:defRPr sz="2800"/>
            </a:lvl3pPr>
            <a:lvl4pPr lvl="3" rtl="0" algn="ctr">
              <a:lnSpc>
                <a:spcPct val="100000"/>
              </a:lnSpc>
              <a:spcBef>
                <a:spcPts val="0"/>
              </a:spcBef>
              <a:spcAft>
                <a:spcPts val="0"/>
              </a:spcAft>
              <a:buSzPts val="2800"/>
              <a:buChar char="●"/>
              <a:defRPr sz="2800"/>
            </a:lvl4pPr>
            <a:lvl5pPr lvl="4" rtl="0" algn="ctr">
              <a:lnSpc>
                <a:spcPct val="100000"/>
              </a:lnSpc>
              <a:spcBef>
                <a:spcPts val="0"/>
              </a:spcBef>
              <a:spcAft>
                <a:spcPts val="0"/>
              </a:spcAft>
              <a:buSzPts val="2800"/>
              <a:buChar char="○"/>
              <a:defRPr sz="2800"/>
            </a:lvl5pPr>
            <a:lvl6pPr lvl="5" rtl="0" algn="ctr">
              <a:lnSpc>
                <a:spcPct val="100000"/>
              </a:lnSpc>
              <a:spcBef>
                <a:spcPts val="0"/>
              </a:spcBef>
              <a:spcAft>
                <a:spcPts val="0"/>
              </a:spcAft>
              <a:buSzPts val="2800"/>
              <a:buChar char="■"/>
              <a:defRPr sz="2800"/>
            </a:lvl6pPr>
            <a:lvl7pPr lvl="6" rtl="0" algn="ctr">
              <a:lnSpc>
                <a:spcPct val="100000"/>
              </a:lnSpc>
              <a:spcBef>
                <a:spcPts val="0"/>
              </a:spcBef>
              <a:spcAft>
                <a:spcPts val="0"/>
              </a:spcAft>
              <a:buSzPts val="2800"/>
              <a:buChar char="●"/>
              <a:defRPr sz="2800"/>
            </a:lvl7pPr>
            <a:lvl8pPr lvl="7" rtl="0" algn="ctr">
              <a:lnSpc>
                <a:spcPct val="100000"/>
              </a:lnSpc>
              <a:spcBef>
                <a:spcPts val="0"/>
              </a:spcBef>
              <a:spcAft>
                <a:spcPts val="0"/>
              </a:spcAft>
              <a:buSzPts val="2800"/>
              <a:buChar char="○"/>
              <a:defRPr sz="2800"/>
            </a:lvl8pPr>
            <a:lvl9pPr lvl="8" rtl="0" algn="ctr">
              <a:lnSpc>
                <a:spcPct val="100000"/>
              </a:lnSpc>
              <a:spcBef>
                <a:spcPts val="0"/>
              </a:spcBef>
              <a:spcAft>
                <a:spcPts val="0"/>
              </a:spcAft>
              <a:buSzPts val="2800"/>
              <a:buChar char="■"/>
              <a:defRPr sz="2800"/>
            </a:lvl9pPr>
          </a:lstStyle>
          <a:p/>
        </p:txBody>
      </p:sp>
      <p:sp>
        <p:nvSpPr>
          <p:cNvPr id="580" name="Google Shape;580;p5"/>
          <p:cNvSpPr txBox="1"/>
          <p:nvPr>
            <p:ph idx="2" type="subTitle"/>
          </p:nvPr>
        </p:nvSpPr>
        <p:spPr>
          <a:xfrm>
            <a:off x="720000" y="1872278"/>
            <a:ext cx="3698100" cy="27363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Char char="●"/>
              <a:defRPr b="0" sz="1400"/>
            </a:lvl1pPr>
            <a:lvl2pPr lvl="1" rtl="0" algn="ctr">
              <a:lnSpc>
                <a:spcPct val="100000"/>
              </a:lnSpc>
              <a:spcBef>
                <a:spcPts val="0"/>
              </a:spcBef>
              <a:spcAft>
                <a:spcPts val="0"/>
              </a:spcAft>
              <a:buSzPts val="1400"/>
              <a:buChar char="○"/>
              <a:defRPr sz="2800"/>
            </a:lvl2pPr>
            <a:lvl3pPr lvl="2" rtl="0" algn="ctr">
              <a:lnSpc>
                <a:spcPct val="100000"/>
              </a:lnSpc>
              <a:spcBef>
                <a:spcPts val="0"/>
              </a:spcBef>
              <a:spcAft>
                <a:spcPts val="0"/>
              </a:spcAft>
              <a:buSzPts val="1400"/>
              <a:buChar char="■"/>
              <a:defRPr sz="2800"/>
            </a:lvl3pPr>
            <a:lvl4pPr lvl="3" rtl="0" algn="ctr">
              <a:lnSpc>
                <a:spcPct val="100000"/>
              </a:lnSpc>
              <a:spcBef>
                <a:spcPts val="0"/>
              </a:spcBef>
              <a:spcAft>
                <a:spcPts val="0"/>
              </a:spcAft>
              <a:buSzPts val="1400"/>
              <a:buChar char="●"/>
              <a:defRPr sz="2800"/>
            </a:lvl4pPr>
            <a:lvl5pPr lvl="4" rtl="0" algn="ctr">
              <a:lnSpc>
                <a:spcPct val="100000"/>
              </a:lnSpc>
              <a:spcBef>
                <a:spcPts val="0"/>
              </a:spcBef>
              <a:spcAft>
                <a:spcPts val="0"/>
              </a:spcAft>
              <a:buSzPts val="1400"/>
              <a:buChar char="○"/>
              <a:defRPr sz="2800"/>
            </a:lvl5pPr>
            <a:lvl6pPr lvl="5" rtl="0" algn="ctr">
              <a:lnSpc>
                <a:spcPct val="100000"/>
              </a:lnSpc>
              <a:spcBef>
                <a:spcPts val="0"/>
              </a:spcBef>
              <a:spcAft>
                <a:spcPts val="0"/>
              </a:spcAft>
              <a:buSzPts val="1400"/>
              <a:buChar char="■"/>
              <a:defRPr sz="2800"/>
            </a:lvl6pPr>
            <a:lvl7pPr lvl="6" rtl="0" algn="ctr">
              <a:lnSpc>
                <a:spcPct val="100000"/>
              </a:lnSpc>
              <a:spcBef>
                <a:spcPts val="0"/>
              </a:spcBef>
              <a:spcAft>
                <a:spcPts val="0"/>
              </a:spcAft>
              <a:buSzPts val="1400"/>
              <a:buChar char="●"/>
              <a:defRPr sz="2800"/>
            </a:lvl7pPr>
            <a:lvl8pPr lvl="7" rtl="0" algn="ctr">
              <a:lnSpc>
                <a:spcPct val="100000"/>
              </a:lnSpc>
              <a:spcBef>
                <a:spcPts val="0"/>
              </a:spcBef>
              <a:spcAft>
                <a:spcPts val="0"/>
              </a:spcAft>
              <a:buSzPts val="1400"/>
              <a:buChar char="○"/>
              <a:defRPr sz="2800"/>
            </a:lvl8pPr>
            <a:lvl9pPr lvl="8" rtl="0" algn="ctr">
              <a:lnSpc>
                <a:spcPct val="100000"/>
              </a:lnSpc>
              <a:spcBef>
                <a:spcPts val="0"/>
              </a:spcBef>
              <a:spcAft>
                <a:spcPts val="0"/>
              </a:spcAft>
              <a:buSzPts val="1400"/>
              <a:buChar char="■"/>
              <a:defRPr sz="2800"/>
            </a:lvl9pPr>
          </a:lstStyle>
          <a:p/>
        </p:txBody>
      </p:sp>
      <p:sp>
        <p:nvSpPr>
          <p:cNvPr id="581" name="Google Shape;581;p5"/>
          <p:cNvSpPr txBox="1"/>
          <p:nvPr>
            <p:ph idx="3" type="subTitle"/>
          </p:nvPr>
        </p:nvSpPr>
        <p:spPr>
          <a:xfrm>
            <a:off x="720000" y="1347500"/>
            <a:ext cx="3698100" cy="600900"/>
          </a:xfrm>
          <a:prstGeom prst="rect">
            <a:avLst/>
          </a:prstGeom>
        </p:spPr>
        <p:txBody>
          <a:bodyPr anchorCtr="0" anchor="b" bIns="91425" lIns="91425" spcFirstLastPara="1" rIns="91425" wrap="square" tIns="91425">
            <a:noAutofit/>
          </a:bodyPr>
          <a:lstStyle>
            <a:lvl1pPr lv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582" name="Google Shape;582;p5"/>
          <p:cNvSpPr txBox="1"/>
          <p:nvPr>
            <p:ph idx="4" type="subTitle"/>
          </p:nvPr>
        </p:nvSpPr>
        <p:spPr>
          <a:xfrm>
            <a:off x="4725900" y="1347500"/>
            <a:ext cx="3698100" cy="600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3" name="Shape 583"/>
        <p:cNvGrpSpPr/>
        <p:nvPr/>
      </p:nvGrpSpPr>
      <p:grpSpPr>
        <a:xfrm>
          <a:off x="0" y="0"/>
          <a:ext cx="0" cy="0"/>
          <a:chOff x="0" y="0"/>
          <a:chExt cx="0" cy="0"/>
        </a:xfrm>
      </p:grpSpPr>
      <p:pic>
        <p:nvPicPr>
          <p:cNvPr id="584" name="Google Shape;584;p6"/>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585" name="Google Shape;585;p6"/>
          <p:cNvGrpSpPr/>
          <p:nvPr/>
        </p:nvGrpSpPr>
        <p:grpSpPr>
          <a:xfrm rot="-7763333">
            <a:off x="-1012651" y="4855060"/>
            <a:ext cx="4920052" cy="1828244"/>
            <a:chOff x="4306625" y="2321575"/>
            <a:chExt cx="566750" cy="210600"/>
          </a:xfrm>
        </p:grpSpPr>
        <p:sp>
          <p:nvSpPr>
            <p:cNvPr id="586" name="Google Shape;586;p6"/>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6"/>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6"/>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6"/>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6"/>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6"/>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6"/>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6"/>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6"/>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6"/>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6"/>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6"/>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6"/>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6"/>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6"/>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6"/>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6"/>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6"/>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6"/>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6"/>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6"/>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6"/>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6"/>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6"/>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6"/>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6"/>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6"/>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6"/>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6"/>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6"/>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6"/>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6"/>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6"/>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9" name="Google Shape;619;p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620" name="Google Shape;620;p6"/>
          <p:cNvPicPr preferRelativeResize="0"/>
          <p:nvPr/>
        </p:nvPicPr>
        <p:blipFill rotWithShape="1">
          <a:blip r:embed="rId3">
            <a:alphaModFix/>
          </a:blip>
          <a:srcRect b="0" l="0" r="0" t="0"/>
          <a:stretch/>
        </p:blipFill>
        <p:spPr>
          <a:xfrm>
            <a:off x="114702" y="4193700"/>
            <a:ext cx="570301" cy="570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1" name="Shape 621"/>
        <p:cNvGrpSpPr/>
        <p:nvPr/>
      </p:nvGrpSpPr>
      <p:grpSpPr>
        <a:xfrm>
          <a:off x="0" y="0"/>
          <a:ext cx="0" cy="0"/>
          <a:chOff x="0" y="0"/>
          <a:chExt cx="0" cy="0"/>
        </a:xfrm>
      </p:grpSpPr>
      <p:pic>
        <p:nvPicPr>
          <p:cNvPr id="622" name="Google Shape;622;p7"/>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623" name="Google Shape;623;p7"/>
          <p:cNvGrpSpPr/>
          <p:nvPr/>
        </p:nvGrpSpPr>
        <p:grpSpPr>
          <a:xfrm>
            <a:off x="-1398328" y="-416402"/>
            <a:ext cx="12261929" cy="6383775"/>
            <a:chOff x="-1398328" y="-416402"/>
            <a:chExt cx="12261929" cy="6383775"/>
          </a:xfrm>
        </p:grpSpPr>
        <p:grpSp>
          <p:nvGrpSpPr>
            <p:cNvPr id="624" name="Google Shape;624;p7"/>
            <p:cNvGrpSpPr/>
            <p:nvPr/>
          </p:nvGrpSpPr>
          <p:grpSpPr>
            <a:xfrm rot="3009502">
              <a:off x="7525723" y="673422"/>
              <a:ext cx="3453836" cy="1314331"/>
              <a:chOff x="3786800" y="3040750"/>
              <a:chExt cx="617400" cy="234950"/>
            </a:xfrm>
          </p:grpSpPr>
          <p:sp>
            <p:nvSpPr>
              <p:cNvPr id="625" name="Google Shape;625;p7"/>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7"/>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7"/>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7"/>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7"/>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7"/>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7"/>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7"/>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7"/>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7"/>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7"/>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7"/>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7"/>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7"/>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7"/>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7"/>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7"/>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7"/>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7"/>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7"/>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7"/>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7"/>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7"/>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7"/>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7"/>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7"/>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7"/>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7"/>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7"/>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7"/>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7"/>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7"/>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8" name="Google Shape;658;p7"/>
            <p:cNvGrpSpPr/>
            <p:nvPr/>
          </p:nvGrpSpPr>
          <p:grpSpPr>
            <a:xfrm rot="4166920">
              <a:off x="-1629740" y="3243321"/>
              <a:ext cx="3265785" cy="1769111"/>
              <a:chOff x="3447500" y="2173650"/>
              <a:chExt cx="395625" cy="214325"/>
            </a:xfrm>
          </p:grpSpPr>
          <p:sp>
            <p:nvSpPr>
              <p:cNvPr id="659" name="Google Shape;659;p7"/>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7"/>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7"/>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7"/>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7"/>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7"/>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7"/>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7"/>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7"/>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7"/>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7"/>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7"/>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7"/>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7"/>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7"/>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7"/>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7"/>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7"/>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7"/>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7"/>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7"/>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7"/>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7"/>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7"/>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7"/>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7"/>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7"/>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7"/>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7"/>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7"/>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7"/>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7"/>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7"/>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7"/>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7"/>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7"/>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7"/>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7"/>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7"/>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7"/>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7"/>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7"/>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7"/>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7"/>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7"/>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7"/>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7"/>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7"/>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7"/>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7"/>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7"/>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7"/>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7"/>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7"/>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7"/>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7"/>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7"/>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7"/>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7"/>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7"/>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7"/>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7"/>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7"/>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7"/>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7"/>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7"/>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7"/>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7"/>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7"/>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7"/>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7"/>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7"/>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7"/>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7"/>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7"/>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7"/>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7"/>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7"/>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7"/>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7"/>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7"/>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7"/>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7"/>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7"/>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7"/>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7"/>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7"/>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7"/>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7"/>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7"/>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7"/>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7"/>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7"/>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7"/>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7"/>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7"/>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7"/>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7"/>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7"/>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7"/>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7"/>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7"/>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7"/>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66" name="Google Shape;766;p7"/>
          <p:cNvSpPr txBox="1"/>
          <p:nvPr>
            <p:ph type="title"/>
          </p:nvPr>
        </p:nvSpPr>
        <p:spPr>
          <a:xfrm>
            <a:off x="2096900" y="851375"/>
            <a:ext cx="49503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67" name="Google Shape;767;p7"/>
          <p:cNvSpPr txBox="1"/>
          <p:nvPr>
            <p:ph idx="1" type="subTitle"/>
          </p:nvPr>
        </p:nvSpPr>
        <p:spPr>
          <a:xfrm>
            <a:off x="2096900" y="1560925"/>
            <a:ext cx="4950300" cy="273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Font typeface="Nunito Light"/>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68" name="Shape 768"/>
        <p:cNvGrpSpPr/>
        <p:nvPr/>
      </p:nvGrpSpPr>
      <p:grpSpPr>
        <a:xfrm>
          <a:off x="0" y="0"/>
          <a:ext cx="0" cy="0"/>
          <a:chOff x="0" y="0"/>
          <a:chExt cx="0" cy="0"/>
        </a:xfrm>
      </p:grpSpPr>
      <p:pic>
        <p:nvPicPr>
          <p:cNvPr id="769" name="Google Shape;769;p8"/>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sp>
        <p:nvSpPr>
          <p:cNvPr id="770" name="Google Shape;770;p8"/>
          <p:cNvSpPr/>
          <p:nvPr/>
        </p:nvSpPr>
        <p:spPr>
          <a:xfrm>
            <a:off x="-306723" y="927698"/>
            <a:ext cx="1117282" cy="1117380"/>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8"/>
          <p:cNvSpPr txBox="1"/>
          <p:nvPr>
            <p:ph type="title"/>
          </p:nvPr>
        </p:nvSpPr>
        <p:spPr>
          <a:xfrm>
            <a:off x="1644450" y="2147850"/>
            <a:ext cx="5855100" cy="84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72" name="Shape 772"/>
        <p:cNvGrpSpPr/>
        <p:nvPr/>
      </p:nvGrpSpPr>
      <p:grpSpPr>
        <a:xfrm>
          <a:off x="0" y="0"/>
          <a:ext cx="0" cy="0"/>
          <a:chOff x="0" y="0"/>
          <a:chExt cx="0" cy="0"/>
        </a:xfrm>
      </p:grpSpPr>
      <p:pic>
        <p:nvPicPr>
          <p:cNvPr id="773" name="Google Shape;773;p9"/>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774" name="Google Shape;774;p9"/>
          <p:cNvGrpSpPr/>
          <p:nvPr/>
        </p:nvGrpSpPr>
        <p:grpSpPr>
          <a:xfrm>
            <a:off x="-1657366" y="-807339"/>
            <a:ext cx="3614869" cy="6269766"/>
            <a:chOff x="-1657366" y="-807339"/>
            <a:chExt cx="3614869" cy="6269766"/>
          </a:xfrm>
        </p:grpSpPr>
        <p:grpSp>
          <p:nvGrpSpPr>
            <p:cNvPr id="775" name="Google Shape;775;p9"/>
            <p:cNvGrpSpPr/>
            <p:nvPr/>
          </p:nvGrpSpPr>
          <p:grpSpPr>
            <a:xfrm rot="-3537539">
              <a:off x="-1997325" y="636760"/>
              <a:ext cx="4294786" cy="1634285"/>
              <a:chOff x="3786800" y="3040750"/>
              <a:chExt cx="617400" cy="234950"/>
            </a:xfrm>
          </p:grpSpPr>
          <p:sp>
            <p:nvSpPr>
              <p:cNvPr id="776" name="Google Shape;776;p9"/>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9"/>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9"/>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9"/>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9"/>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9"/>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9"/>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9"/>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9"/>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9"/>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9"/>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9"/>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9"/>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9"/>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9"/>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9"/>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9"/>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9"/>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9"/>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9"/>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9"/>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9"/>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9"/>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9"/>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9"/>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9"/>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9"/>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9"/>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9"/>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9"/>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9"/>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9"/>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9"/>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9" name="Google Shape;809;p9"/>
            <p:cNvSpPr/>
            <p:nvPr/>
          </p:nvSpPr>
          <p:spPr>
            <a:xfrm>
              <a:off x="400359" y="4240477"/>
              <a:ext cx="1221858" cy="1221950"/>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0" name="Google Shape;810;p9"/>
          <p:cNvGrpSpPr/>
          <p:nvPr/>
        </p:nvGrpSpPr>
        <p:grpSpPr>
          <a:xfrm>
            <a:off x="337350" y="418677"/>
            <a:ext cx="1732551" cy="4569069"/>
            <a:chOff x="337350" y="418677"/>
            <a:chExt cx="1732551" cy="4569069"/>
          </a:xfrm>
        </p:grpSpPr>
        <p:pic>
          <p:nvPicPr>
            <p:cNvPr id="811" name="Google Shape;811;p9"/>
            <p:cNvPicPr preferRelativeResize="0"/>
            <p:nvPr/>
          </p:nvPicPr>
          <p:blipFill rotWithShape="1">
            <a:blip r:embed="rId3">
              <a:alphaModFix/>
            </a:blip>
            <a:srcRect b="0" l="0" r="0" t="0"/>
            <a:stretch/>
          </p:blipFill>
          <p:spPr>
            <a:xfrm>
              <a:off x="337350" y="418677"/>
              <a:ext cx="667443" cy="667448"/>
            </a:xfrm>
            <a:prstGeom prst="rect">
              <a:avLst/>
            </a:prstGeom>
            <a:noFill/>
            <a:ln>
              <a:noFill/>
            </a:ln>
          </p:spPr>
        </p:pic>
        <p:pic>
          <p:nvPicPr>
            <p:cNvPr id="812" name="Google Shape;812;p9"/>
            <p:cNvPicPr preferRelativeResize="0"/>
            <p:nvPr/>
          </p:nvPicPr>
          <p:blipFill rotWithShape="1">
            <a:blip r:embed="rId4">
              <a:alphaModFix/>
            </a:blip>
            <a:srcRect b="0" l="0" r="0" t="0"/>
            <a:stretch/>
          </p:blipFill>
          <p:spPr>
            <a:xfrm>
              <a:off x="1402457" y="4320298"/>
              <a:ext cx="667443" cy="667448"/>
            </a:xfrm>
            <a:prstGeom prst="rect">
              <a:avLst/>
            </a:prstGeom>
            <a:noFill/>
            <a:ln>
              <a:noFill/>
            </a:ln>
          </p:spPr>
        </p:pic>
      </p:grpSp>
      <p:sp>
        <p:nvSpPr>
          <p:cNvPr id="813" name="Google Shape;813;p9"/>
          <p:cNvSpPr txBox="1"/>
          <p:nvPr>
            <p:ph type="title"/>
          </p:nvPr>
        </p:nvSpPr>
        <p:spPr>
          <a:xfrm>
            <a:off x="3891825" y="1021763"/>
            <a:ext cx="4294800" cy="20952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sz="4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14" name="Google Shape;814;p9"/>
          <p:cNvSpPr txBox="1"/>
          <p:nvPr>
            <p:ph idx="1" type="subTitle"/>
          </p:nvPr>
        </p:nvSpPr>
        <p:spPr>
          <a:xfrm>
            <a:off x="3891825" y="3117038"/>
            <a:ext cx="42948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15" name="Shape 815"/>
        <p:cNvGrpSpPr/>
        <p:nvPr/>
      </p:nvGrpSpPr>
      <p:grpSpPr>
        <a:xfrm>
          <a:off x="0" y="0"/>
          <a:ext cx="0" cy="0"/>
          <a:chOff x="0" y="0"/>
          <a:chExt cx="0" cy="0"/>
        </a:xfrm>
      </p:grpSpPr>
      <p:sp>
        <p:nvSpPr>
          <p:cNvPr id="816" name="Google Shape;816;p10"/>
          <p:cNvSpPr/>
          <p:nvPr>
            <p:ph idx="2" type="pic"/>
          </p:nvPr>
        </p:nvSpPr>
        <p:spPr>
          <a:xfrm>
            <a:off x="0" y="0"/>
            <a:ext cx="9144000" cy="5143500"/>
          </a:xfrm>
          <a:prstGeom prst="rect">
            <a:avLst/>
          </a:prstGeom>
          <a:noFill/>
          <a:ln>
            <a:noFill/>
          </a:ln>
        </p:spPr>
      </p:sp>
      <p:sp>
        <p:nvSpPr>
          <p:cNvPr id="817" name="Google Shape;817;p10"/>
          <p:cNvSpPr txBox="1"/>
          <p:nvPr>
            <p:ph type="title"/>
          </p:nvPr>
        </p:nvSpPr>
        <p:spPr>
          <a:xfrm>
            <a:off x="2652450" y="1902300"/>
            <a:ext cx="3839100" cy="1338900"/>
          </a:xfrm>
          <a:prstGeom prst="rect">
            <a:avLst/>
          </a:prstGeom>
          <a:solidFill>
            <a:schemeClr val="lt1"/>
          </a:solidFill>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18" name="Shape 818"/>
        <p:cNvGrpSpPr/>
        <p:nvPr/>
      </p:nvGrpSpPr>
      <p:grpSpPr>
        <a:xfrm>
          <a:off x="0" y="0"/>
          <a:ext cx="0" cy="0"/>
          <a:chOff x="0" y="0"/>
          <a:chExt cx="0" cy="0"/>
        </a:xfrm>
      </p:grpSpPr>
      <p:pic>
        <p:nvPicPr>
          <p:cNvPr id="819" name="Google Shape;819;p11"/>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820" name="Google Shape;820;p11"/>
          <p:cNvGrpSpPr/>
          <p:nvPr/>
        </p:nvGrpSpPr>
        <p:grpSpPr>
          <a:xfrm>
            <a:off x="-1084295" y="-767942"/>
            <a:ext cx="10145121" cy="5306584"/>
            <a:chOff x="-1084295" y="-767942"/>
            <a:chExt cx="10145121" cy="5306584"/>
          </a:xfrm>
        </p:grpSpPr>
        <p:grpSp>
          <p:nvGrpSpPr>
            <p:cNvPr id="821" name="Google Shape;821;p11"/>
            <p:cNvGrpSpPr/>
            <p:nvPr/>
          </p:nvGrpSpPr>
          <p:grpSpPr>
            <a:xfrm rot="-2199262">
              <a:off x="-1044060" y="106764"/>
              <a:ext cx="3341718" cy="1241727"/>
              <a:chOff x="4306625" y="2321575"/>
              <a:chExt cx="566750" cy="210600"/>
            </a:xfrm>
          </p:grpSpPr>
          <p:sp>
            <p:nvSpPr>
              <p:cNvPr id="822" name="Google Shape;822;p11"/>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1"/>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11"/>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1"/>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11"/>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1"/>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1"/>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1"/>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11"/>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1"/>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11"/>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1"/>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1"/>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1"/>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11"/>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11"/>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11"/>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11"/>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11"/>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11"/>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11"/>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11"/>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1"/>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1"/>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11"/>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11"/>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11"/>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11"/>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11"/>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11"/>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1"/>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1"/>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1"/>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5" name="Google Shape;855;p11"/>
            <p:cNvSpPr/>
            <p:nvPr/>
          </p:nvSpPr>
          <p:spPr>
            <a:xfrm>
              <a:off x="7975499" y="3453200"/>
              <a:ext cx="1085327" cy="1085442"/>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56" name="Google Shape;856;p11"/>
          <p:cNvPicPr preferRelativeResize="0"/>
          <p:nvPr/>
        </p:nvPicPr>
        <p:blipFill rotWithShape="1">
          <a:blip r:embed="rId3">
            <a:alphaModFix/>
          </a:blip>
          <a:srcRect b="0" l="0" r="0" t="0"/>
          <a:stretch/>
        </p:blipFill>
        <p:spPr>
          <a:xfrm rot="10800000">
            <a:off x="255063" y="916677"/>
            <a:ext cx="743475" cy="743475"/>
          </a:xfrm>
          <a:prstGeom prst="rect">
            <a:avLst/>
          </a:prstGeom>
          <a:noFill/>
          <a:ln>
            <a:noFill/>
          </a:ln>
        </p:spPr>
      </p:pic>
      <p:sp>
        <p:nvSpPr>
          <p:cNvPr id="857" name="Google Shape;857;p11"/>
          <p:cNvSpPr txBox="1"/>
          <p:nvPr>
            <p:ph hasCustomPrompt="1" type="title"/>
          </p:nvPr>
        </p:nvSpPr>
        <p:spPr>
          <a:xfrm>
            <a:off x="1917925" y="1831475"/>
            <a:ext cx="5308200" cy="1039800"/>
          </a:xfrm>
          <a:prstGeom prst="rect">
            <a:avLst/>
          </a:prstGeom>
        </p:spPr>
        <p:txBody>
          <a:bodyPr anchorCtr="0" anchor="b" bIns="91425" lIns="91425" spcFirstLastPara="1" rIns="91425" wrap="square" tIns="91425">
            <a:noAutofit/>
          </a:bodyPr>
          <a:lstStyle>
            <a:lvl1pPr indent="0" lvl="0" marL="0" marR="0" rtl="0" algn="ctr">
              <a:lnSpc>
                <a:spcPct val="100000"/>
              </a:lnSpc>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858" name="Google Shape;858;p11"/>
          <p:cNvSpPr txBox="1"/>
          <p:nvPr>
            <p:ph idx="1" type="subTitle"/>
          </p:nvPr>
        </p:nvSpPr>
        <p:spPr>
          <a:xfrm>
            <a:off x="1917925" y="2814950"/>
            <a:ext cx="5308200" cy="49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859" name="Shape 85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860" name="Shape 860"/>
        <p:cNvGrpSpPr/>
        <p:nvPr/>
      </p:nvGrpSpPr>
      <p:grpSpPr>
        <a:xfrm>
          <a:off x="0" y="0"/>
          <a:ext cx="0" cy="0"/>
          <a:chOff x="0" y="0"/>
          <a:chExt cx="0" cy="0"/>
        </a:xfrm>
      </p:grpSpPr>
      <p:pic>
        <p:nvPicPr>
          <p:cNvPr id="861" name="Google Shape;861;p13"/>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862" name="Google Shape;862;p13"/>
          <p:cNvGrpSpPr/>
          <p:nvPr/>
        </p:nvGrpSpPr>
        <p:grpSpPr>
          <a:xfrm>
            <a:off x="-602246" y="1000278"/>
            <a:ext cx="10945972" cy="5367734"/>
            <a:chOff x="-602246" y="1000278"/>
            <a:chExt cx="10945972" cy="5367734"/>
          </a:xfrm>
        </p:grpSpPr>
        <p:grpSp>
          <p:nvGrpSpPr>
            <p:cNvPr id="863" name="Google Shape;863;p13"/>
            <p:cNvGrpSpPr/>
            <p:nvPr/>
          </p:nvGrpSpPr>
          <p:grpSpPr>
            <a:xfrm rot="796190">
              <a:off x="-474679" y="4305638"/>
              <a:ext cx="4207049" cy="1600908"/>
              <a:chOff x="3786800" y="3040750"/>
              <a:chExt cx="617400" cy="234950"/>
            </a:xfrm>
          </p:grpSpPr>
          <p:sp>
            <p:nvSpPr>
              <p:cNvPr id="864" name="Google Shape;864;p13"/>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13"/>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13"/>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13"/>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3"/>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13"/>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3"/>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13"/>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13"/>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13"/>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3"/>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13"/>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3"/>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13"/>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3"/>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13"/>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13"/>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13"/>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3"/>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13"/>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3"/>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3"/>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3"/>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13"/>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3"/>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3"/>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3"/>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3"/>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3"/>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3"/>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3"/>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3"/>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3"/>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7" name="Google Shape;897;p13"/>
            <p:cNvGrpSpPr/>
            <p:nvPr/>
          </p:nvGrpSpPr>
          <p:grpSpPr>
            <a:xfrm rot="5862413">
              <a:off x="7164924" y="2391678"/>
              <a:ext cx="4206995" cy="1600891"/>
              <a:chOff x="3786800" y="3040750"/>
              <a:chExt cx="617400" cy="234950"/>
            </a:xfrm>
          </p:grpSpPr>
          <p:sp>
            <p:nvSpPr>
              <p:cNvPr id="898" name="Google Shape;898;p13"/>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3"/>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3"/>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3"/>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3"/>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3"/>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13"/>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13"/>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3"/>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13"/>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3"/>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3"/>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3"/>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3"/>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3"/>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3"/>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3"/>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3"/>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3"/>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3"/>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3"/>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3"/>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3"/>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3"/>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3"/>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3"/>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3"/>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3"/>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13"/>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3"/>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13"/>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13"/>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13"/>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31" name="Google Shape;931;p13"/>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32" name="Google Shape;932;p13"/>
          <p:cNvSpPr txBox="1"/>
          <p:nvPr>
            <p:ph idx="1" type="subTitle"/>
          </p:nvPr>
        </p:nvSpPr>
        <p:spPr>
          <a:xfrm>
            <a:off x="713225" y="2122790"/>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3" name="Google Shape;933;p13"/>
          <p:cNvSpPr txBox="1"/>
          <p:nvPr>
            <p:ph idx="2" type="subTitle"/>
          </p:nvPr>
        </p:nvSpPr>
        <p:spPr>
          <a:xfrm>
            <a:off x="713225" y="3821418"/>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4" name="Google Shape;934;p13"/>
          <p:cNvSpPr txBox="1"/>
          <p:nvPr>
            <p:ph idx="3" type="subTitle"/>
          </p:nvPr>
        </p:nvSpPr>
        <p:spPr>
          <a:xfrm>
            <a:off x="3419250" y="3821418"/>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5" name="Google Shape;935;p13"/>
          <p:cNvSpPr txBox="1"/>
          <p:nvPr>
            <p:ph idx="4" type="subTitle"/>
          </p:nvPr>
        </p:nvSpPr>
        <p:spPr>
          <a:xfrm>
            <a:off x="3419250" y="2122790"/>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6" name="Google Shape;936;p13"/>
          <p:cNvSpPr txBox="1"/>
          <p:nvPr>
            <p:ph hasCustomPrompt="1" idx="5" type="title"/>
          </p:nvPr>
        </p:nvSpPr>
        <p:spPr>
          <a:xfrm>
            <a:off x="713225" y="1270675"/>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37" name="Google Shape;937;p13"/>
          <p:cNvSpPr txBox="1"/>
          <p:nvPr>
            <p:ph hasCustomPrompt="1" idx="6" type="title"/>
          </p:nvPr>
        </p:nvSpPr>
        <p:spPr>
          <a:xfrm>
            <a:off x="3419250" y="2963961"/>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38" name="Google Shape;938;p13"/>
          <p:cNvSpPr txBox="1"/>
          <p:nvPr>
            <p:ph hasCustomPrompt="1" idx="7" type="title"/>
          </p:nvPr>
        </p:nvSpPr>
        <p:spPr>
          <a:xfrm>
            <a:off x="713225" y="2963961"/>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39" name="Google Shape;939;p13"/>
          <p:cNvSpPr txBox="1"/>
          <p:nvPr>
            <p:ph hasCustomPrompt="1" idx="8" type="title"/>
          </p:nvPr>
        </p:nvSpPr>
        <p:spPr>
          <a:xfrm>
            <a:off x="3419250" y="1270675"/>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40" name="Google Shape;940;p13"/>
          <p:cNvSpPr txBox="1"/>
          <p:nvPr>
            <p:ph idx="9" type="subTitle"/>
          </p:nvPr>
        </p:nvSpPr>
        <p:spPr>
          <a:xfrm>
            <a:off x="6125275" y="3821418"/>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41" name="Google Shape;941;p13"/>
          <p:cNvSpPr txBox="1"/>
          <p:nvPr>
            <p:ph idx="13" type="subTitle"/>
          </p:nvPr>
        </p:nvSpPr>
        <p:spPr>
          <a:xfrm>
            <a:off x="6125275" y="2122790"/>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42" name="Google Shape;942;p13"/>
          <p:cNvSpPr txBox="1"/>
          <p:nvPr>
            <p:ph hasCustomPrompt="1" idx="14" type="title"/>
          </p:nvPr>
        </p:nvSpPr>
        <p:spPr>
          <a:xfrm>
            <a:off x="6125275" y="2963961"/>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43" name="Google Shape;943;p13"/>
          <p:cNvSpPr txBox="1"/>
          <p:nvPr>
            <p:ph hasCustomPrompt="1" idx="15" type="title"/>
          </p:nvPr>
        </p:nvSpPr>
        <p:spPr>
          <a:xfrm>
            <a:off x="6125275" y="1270675"/>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44" name="Google Shape;944;p13"/>
          <p:cNvSpPr txBox="1"/>
          <p:nvPr>
            <p:ph idx="16" type="subTitle"/>
          </p:nvPr>
        </p:nvSpPr>
        <p:spPr>
          <a:xfrm>
            <a:off x="713225" y="1812175"/>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5" name="Google Shape;945;p13"/>
          <p:cNvSpPr txBox="1"/>
          <p:nvPr>
            <p:ph idx="17" type="subTitle"/>
          </p:nvPr>
        </p:nvSpPr>
        <p:spPr>
          <a:xfrm>
            <a:off x="713225" y="3510800"/>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6" name="Google Shape;946;p13"/>
          <p:cNvSpPr txBox="1"/>
          <p:nvPr>
            <p:ph idx="18" type="subTitle"/>
          </p:nvPr>
        </p:nvSpPr>
        <p:spPr>
          <a:xfrm>
            <a:off x="3419250" y="3510800"/>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7" name="Google Shape;947;p13"/>
          <p:cNvSpPr txBox="1"/>
          <p:nvPr>
            <p:ph idx="19" type="subTitle"/>
          </p:nvPr>
        </p:nvSpPr>
        <p:spPr>
          <a:xfrm>
            <a:off x="3419250" y="1812175"/>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8" name="Google Shape;948;p13"/>
          <p:cNvSpPr txBox="1"/>
          <p:nvPr>
            <p:ph idx="20" type="subTitle"/>
          </p:nvPr>
        </p:nvSpPr>
        <p:spPr>
          <a:xfrm>
            <a:off x="6125275" y="3510800"/>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9" name="Google Shape;949;p13"/>
          <p:cNvSpPr txBox="1"/>
          <p:nvPr>
            <p:ph idx="21" type="subTitle"/>
          </p:nvPr>
        </p:nvSpPr>
        <p:spPr>
          <a:xfrm>
            <a:off x="6125275" y="1812175"/>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950" name="Shape 950"/>
        <p:cNvGrpSpPr/>
        <p:nvPr/>
      </p:nvGrpSpPr>
      <p:grpSpPr>
        <a:xfrm>
          <a:off x="0" y="0"/>
          <a:ext cx="0" cy="0"/>
          <a:chOff x="0" y="0"/>
          <a:chExt cx="0" cy="0"/>
        </a:xfrm>
      </p:grpSpPr>
      <p:pic>
        <p:nvPicPr>
          <p:cNvPr id="951" name="Google Shape;951;p14"/>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952" name="Google Shape;952;p14"/>
          <p:cNvGrpSpPr/>
          <p:nvPr/>
        </p:nvGrpSpPr>
        <p:grpSpPr>
          <a:xfrm>
            <a:off x="4744713" y="-1439427"/>
            <a:ext cx="7478534" cy="8413888"/>
            <a:chOff x="4744713" y="-1439427"/>
            <a:chExt cx="7478534" cy="8413888"/>
          </a:xfrm>
        </p:grpSpPr>
        <p:grpSp>
          <p:nvGrpSpPr>
            <p:cNvPr id="953" name="Google Shape;953;p14"/>
            <p:cNvGrpSpPr/>
            <p:nvPr/>
          </p:nvGrpSpPr>
          <p:grpSpPr>
            <a:xfrm rot="2864085">
              <a:off x="6423446" y="402076"/>
              <a:ext cx="5955998" cy="2213144"/>
              <a:chOff x="4306625" y="2321575"/>
              <a:chExt cx="566750" cy="210600"/>
            </a:xfrm>
          </p:grpSpPr>
          <p:sp>
            <p:nvSpPr>
              <p:cNvPr id="954" name="Google Shape;954;p14"/>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4"/>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4"/>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4"/>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4"/>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4"/>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14"/>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4"/>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4"/>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4"/>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4"/>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4"/>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4"/>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4"/>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4"/>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4"/>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4"/>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4"/>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4"/>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4"/>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4"/>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4"/>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4"/>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14"/>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4"/>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4"/>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4"/>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4"/>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4"/>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4"/>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4"/>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4"/>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4"/>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7" name="Google Shape;987;p14"/>
            <p:cNvGrpSpPr/>
            <p:nvPr/>
          </p:nvGrpSpPr>
          <p:grpSpPr>
            <a:xfrm rot="-1664978">
              <a:off x="4917449" y="3502009"/>
              <a:ext cx="5955997" cy="2213138"/>
              <a:chOff x="4306625" y="2321575"/>
              <a:chExt cx="566750" cy="210600"/>
            </a:xfrm>
          </p:grpSpPr>
          <p:sp>
            <p:nvSpPr>
              <p:cNvPr id="988" name="Google Shape;988;p14"/>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4"/>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4"/>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4"/>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4"/>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4"/>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4"/>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4"/>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4"/>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4"/>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4"/>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4"/>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4"/>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4"/>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4"/>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14"/>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4"/>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4"/>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4"/>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4"/>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4"/>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4"/>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4"/>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4"/>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4"/>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14"/>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4"/>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4"/>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4"/>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4"/>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4"/>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4"/>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4"/>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1021" name="Google Shape;1021;p14"/>
          <p:cNvPicPr preferRelativeResize="0"/>
          <p:nvPr/>
        </p:nvPicPr>
        <p:blipFill rotWithShape="1">
          <a:blip r:embed="rId3">
            <a:alphaModFix/>
          </a:blip>
          <a:srcRect b="0" l="0" r="0" t="0"/>
          <a:stretch/>
        </p:blipFill>
        <p:spPr>
          <a:xfrm>
            <a:off x="8295450" y="539500"/>
            <a:ext cx="605425" cy="605425"/>
          </a:xfrm>
          <a:prstGeom prst="rect">
            <a:avLst/>
          </a:prstGeom>
          <a:noFill/>
          <a:ln>
            <a:noFill/>
          </a:ln>
        </p:spPr>
      </p:pic>
      <p:sp>
        <p:nvSpPr>
          <p:cNvPr id="1022" name="Google Shape;1022;p14"/>
          <p:cNvSpPr txBox="1"/>
          <p:nvPr>
            <p:ph type="title"/>
          </p:nvPr>
        </p:nvSpPr>
        <p:spPr>
          <a:xfrm>
            <a:off x="1046775" y="3198338"/>
            <a:ext cx="4459500" cy="749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023" name="Google Shape;1023;p14"/>
          <p:cNvSpPr txBox="1"/>
          <p:nvPr>
            <p:ph idx="1" type="subTitle"/>
          </p:nvPr>
        </p:nvSpPr>
        <p:spPr>
          <a:xfrm>
            <a:off x="1046800" y="1195463"/>
            <a:ext cx="4459500" cy="2002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5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1024" name="Shape 1024"/>
        <p:cNvGrpSpPr/>
        <p:nvPr/>
      </p:nvGrpSpPr>
      <p:grpSpPr>
        <a:xfrm>
          <a:off x="0" y="0"/>
          <a:ext cx="0" cy="0"/>
          <a:chOff x="0" y="0"/>
          <a:chExt cx="0" cy="0"/>
        </a:xfrm>
      </p:grpSpPr>
      <p:pic>
        <p:nvPicPr>
          <p:cNvPr id="1025" name="Google Shape;1025;p15"/>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026" name="Google Shape;1026;p15"/>
          <p:cNvGrpSpPr/>
          <p:nvPr/>
        </p:nvGrpSpPr>
        <p:grpSpPr>
          <a:xfrm>
            <a:off x="1098145" y="-1046738"/>
            <a:ext cx="7481819" cy="6862313"/>
            <a:chOff x="1098145" y="-1046738"/>
            <a:chExt cx="7481819" cy="6862313"/>
          </a:xfrm>
        </p:grpSpPr>
        <p:grpSp>
          <p:nvGrpSpPr>
            <p:cNvPr id="1027" name="Google Shape;1027;p15"/>
            <p:cNvGrpSpPr/>
            <p:nvPr/>
          </p:nvGrpSpPr>
          <p:grpSpPr>
            <a:xfrm rot="10800000">
              <a:off x="1098145" y="4696743"/>
              <a:ext cx="2940121" cy="1118832"/>
              <a:chOff x="3786800" y="3040750"/>
              <a:chExt cx="617400" cy="234950"/>
            </a:xfrm>
          </p:grpSpPr>
          <p:sp>
            <p:nvSpPr>
              <p:cNvPr id="1028" name="Google Shape;1028;p15"/>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15"/>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15"/>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5"/>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5"/>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5"/>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5"/>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5"/>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5"/>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5"/>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5"/>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5"/>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5"/>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5"/>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5"/>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15"/>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5"/>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15"/>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5"/>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15"/>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5"/>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5"/>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5"/>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15"/>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5"/>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5"/>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15"/>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15"/>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5"/>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5"/>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5"/>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5"/>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5"/>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1" name="Google Shape;1061;p15"/>
            <p:cNvGrpSpPr/>
            <p:nvPr/>
          </p:nvGrpSpPr>
          <p:grpSpPr>
            <a:xfrm>
              <a:off x="5651825" y="-1046738"/>
              <a:ext cx="2928139" cy="1586241"/>
              <a:chOff x="3447500" y="2173650"/>
              <a:chExt cx="395625" cy="214325"/>
            </a:xfrm>
          </p:grpSpPr>
          <p:sp>
            <p:nvSpPr>
              <p:cNvPr id="1062" name="Google Shape;1062;p15"/>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15"/>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15"/>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15"/>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5"/>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15"/>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5"/>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5"/>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5"/>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5"/>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5"/>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5"/>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15"/>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15"/>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5"/>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5"/>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5"/>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5"/>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5"/>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5"/>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5"/>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5"/>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5"/>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5"/>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5"/>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5"/>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5"/>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5"/>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5"/>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5"/>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5"/>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5"/>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5"/>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5"/>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5"/>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5"/>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15"/>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5"/>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5"/>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5"/>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5"/>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5"/>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5"/>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5"/>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5"/>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5"/>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5"/>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5"/>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5"/>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15"/>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5"/>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5"/>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5"/>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5"/>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5"/>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5"/>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5"/>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5"/>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5"/>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5"/>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5"/>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5"/>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15"/>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15"/>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5"/>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5"/>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15"/>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15"/>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5"/>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5"/>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5"/>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5"/>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5"/>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5"/>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5"/>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5"/>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15"/>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15"/>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5"/>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5"/>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5"/>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5"/>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5"/>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5"/>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5"/>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5"/>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5"/>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5"/>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5"/>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5"/>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5"/>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5"/>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5"/>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15"/>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5"/>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5"/>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5"/>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5"/>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5"/>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5"/>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5"/>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5"/>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5"/>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5"/>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5"/>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5"/>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5"/>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69" name="Google Shape;1169;p15"/>
          <p:cNvSpPr txBox="1"/>
          <p:nvPr>
            <p:ph type="title"/>
          </p:nvPr>
        </p:nvSpPr>
        <p:spPr>
          <a:xfrm>
            <a:off x="720000" y="445025"/>
            <a:ext cx="7704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1170" name="Shape 1170"/>
        <p:cNvGrpSpPr/>
        <p:nvPr/>
      </p:nvGrpSpPr>
      <p:grpSpPr>
        <a:xfrm>
          <a:off x="0" y="0"/>
          <a:ext cx="0" cy="0"/>
          <a:chOff x="0" y="0"/>
          <a:chExt cx="0" cy="0"/>
        </a:xfrm>
      </p:grpSpPr>
      <p:pic>
        <p:nvPicPr>
          <p:cNvPr id="1171" name="Google Shape;1171;p16"/>
          <p:cNvPicPr preferRelativeResize="0"/>
          <p:nvPr/>
        </p:nvPicPr>
        <p:blipFill rotWithShape="1">
          <a:blip r:embed="rId2">
            <a:alphaModFix amt="62000"/>
          </a:blip>
          <a:srcRect b="20" l="0" r="0" t="20"/>
          <a:stretch/>
        </p:blipFill>
        <p:spPr>
          <a:xfrm>
            <a:off x="-1" y="2231"/>
            <a:ext cx="9144004" cy="5139037"/>
          </a:xfrm>
          <a:prstGeom prst="rect">
            <a:avLst/>
          </a:prstGeom>
          <a:noFill/>
          <a:ln>
            <a:noFill/>
          </a:ln>
        </p:spPr>
      </p:pic>
      <p:grpSp>
        <p:nvGrpSpPr>
          <p:cNvPr id="1172" name="Google Shape;1172;p16"/>
          <p:cNvGrpSpPr/>
          <p:nvPr/>
        </p:nvGrpSpPr>
        <p:grpSpPr>
          <a:xfrm flipH="1">
            <a:off x="1981286" y="1812945"/>
            <a:ext cx="8283551" cy="4335021"/>
            <a:chOff x="-1095289" y="1765320"/>
            <a:chExt cx="8283551" cy="4335021"/>
          </a:xfrm>
        </p:grpSpPr>
        <p:sp>
          <p:nvSpPr>
            <p:cNvPr id="1173" name="Google Shape;1173;p16"/>
            <p:cNvSpPr/>
            <p:nvPr/>
          </p:nvSpPr>
          <p:spPr>
            <a:xfrm>
              <a:off x="5749633" y="4661608"/>
              <a:ext cx="1438630" cy="1438734"/>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4" name="Google Shape;1174;p16"/>
            <p:cNvGrpSpPr/>
            <p:nvPr/>
          </p:nvGrpSpPr>
          <p:grpSpPr>
            <a:xfrm rot="-4499984">
              <a:off x="-1375355" y="2490721"/>
              <a:ext cx="2570412" cy="1392453"/>
              <a:chOff x="3447500" y="2173650"/>
              <a:chExt cx="395625" cy="214325"/>
            </a:xfrm>
          </p:grpSpPr>
          <p:sp>
            <p:nvSpPr>
              <p:cNvPr id="1175" name="Google Shape;1175;p16"/>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6"/>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6"/>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6"/>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16"/>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6"/>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6"/>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6"/>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6"/>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6"/>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6"/>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6"/>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6"/>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6"/>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6"/>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6"/>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6"/>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6"/>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6"/>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6"/>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6"/>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6"/>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6"/>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6"/>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6"/>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6"/>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6"/>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6"/>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6"/>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6"/>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6"/>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6"/>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6"/>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6"/>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6"/>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6"/>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6"/>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6"/>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6"/>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6"/>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6"/>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6"/>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6"/>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6"/>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6"/>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6"/>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6"/>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6"/>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6"/>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6"/>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6"/>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6"/>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6"/>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6"/>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6"/>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6"/>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6"/>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6"/>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6"/>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6"/>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6"/>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6"/>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6"/>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6"/>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6"/>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6"/>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6"/>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6"/>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6"/>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16"/>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6"/>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6"/>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6"/>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6"/>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6"/>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6"/>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6"/>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6"/>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6"/>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6"/>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6"/>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6"/>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6"/>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6"/>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6"/>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6"/>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6"/>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16"/>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6"/>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6"/>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6"/>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6"/>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6"/>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6"/>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6"/>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6"/>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6"/>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6"/>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6"/>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6"/>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6"/>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6"/>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6"/>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6"/>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6"/>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6"/>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6"/>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82" name="Google Shape;1282;p16"/>
          <p:cNvSpPr txBox="1"/>
          <p:nvPr>
            <p:ph type="title"/>
          </p:nvPr>
        </p:nvSpPr>
        <p:spPr>
          <a:xfrm>
            <a:off x="720000" y="448056"/>
            <a:ext cx="7704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1283" name="Shape 1283"/>
        <p:cNvGrpSpPr/>
        <p:nvPr/>
      </p:nvGrpSpPr>
      <p:grpSpPr>
        <a:xfrm>
          <a:off x="0" y="0"/>
          <a:ext cx="0" cy="0"/>
          <a:chOff x="0" y="0"/>
          <a:chExt cx="0" cy="0"/>
        </a:xfrm>
      </p:grpSpPr>
      <p:pic>
        <p:nvPicPr>
          <p:cNvPr id="1284" name="Google Shape;1284;p17"/>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285" name="Google Shape;1285;p17"/>
          <p:cNvGrpSpPr/>
          <p:nvPr/>
        </p:nvGrpSpPr>
        <p:grpSpPr>
          <a:xfrm>
            <a:off x="2621833" y="-478730"/>
            <a:ext cx="4109415" cy="6543420"/>
            <a:chOff x="2621833" y="-478730"/>
            <a:chExt cx="4109415" cy="6543420"/>
          </a:xfrm>
        </p:grpSpPr>
        <p:grpSp>
          <p:nvGrpSpPr>
            <p:cNvPr id="1286" name="Google Shape;1286;p17"/>
            <p:cNvGrpSpPr/>
            <p:nvPr/>
          </p:nvGrpSpPr>
          <p:grpSpPr>
            <a:xfrm rot="10510673">
              <a:off x="2673412" y="4534626"/>
              <a:ext cx="3626726" cy="1380069"/>
              <a:chOff x="3786800" y="3040750"/>
              <a:chExt cx="617400" cy="234950"/>
            </a:xfrm>
          </p:grpSpPr>
          <p:sp>
            <p:nvSpPr>
              <p:cNvPr id="1287" name="Google Shape;1287;p17"/>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7"/>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7"/>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17"/>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7"/>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7"/>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7"/>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7"/>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7"/>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7"/>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7"/>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7"/>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7"/>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17"/>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17"/>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7"/>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7"/>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7"/>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7"/>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7"/>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7"/>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7"/>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7"/>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7"/>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7"/>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7"/>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7"/>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7"/>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7"/>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7"/>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7"/>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7"/>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7"/>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0" name="Google Shape;1320;p17"/>
            <p:cNvSpPr/>
            <p:nvPr/>
          </p:nvSpPr>
          <p:spPr>
            <a:xfrm>
              <a:off x="5594931" y="-478730"/>
              <a:ext cx="1136318" cy="1136419"/>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1" name="Google Shape;1321;p17"/>
          <p:cNvSpPr txBox="1"/>
          <p:nvPr>
            <p:ph type="title"/>
          </p:nvPr>
        </p:nvSpPr>
        <p:spPr>
          <a:xfrm>
            <a:off x="4306075" y="1505013"/>
            <a:ext cx="4124700" cy="12159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22" name="Google Shape;1322;p17"/>
          <p:cNvSpPr txBox="1"/>
          <p:nvPr>
            <p:ph idx="1" type="subTitle"/>
          </p:nvPr>
        </p:nvSpPr>
        <p:spPr>
          <a:xfrm>
            <a:off x="4306075" y="2663538"/>
            <a:ext cx="4124700" cy="975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23" name="Google Shape;1323;p17"/>
          <p:cNvSpPr/>
          <p:nvPr>
            <p:ph idx="2" type="pic"/>
          </p:nvPr>
        </p:nvSpPr>
        <p:spPr>
          <a:xfrm>
            <a:off x="713225" y="533850"/>
            <a:ext cx="3157800" cy="4075800"/>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324" name="Shape 1324"/>
        <p:cNvGrpSpPr/>
        <p:nvPr/>
      </p:nvGrpSpPr>
      <p:grpSpPr>
        <a:xfrm>
          <a:off x="0" y="0"/>
          <a:ext cx="0" cy="0"/>
          <a:chOff x="0" y="0"/>
          <a:chExt cx="0" cy="0"/>
        </a:xfrm>
      </p:grpSpPr>
      <p:pic>
        <p:nvPicPr>
          <p:cNvPr id="1325" name="Google Shape;1325;p18"/>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326" name="Google Shape;1326;p18"/>
          <p:cNvGrpSpPr/>
          <p:nvPr/>
        </p:nvGrpSpPr>
        <p:grpSpPr>
          <a:xfrm>
            <a:off x="-749789" y="-256034"/>
            <a:ext cx="10811145" cy="5020083"/>
            <a:chOff x="-749789" y="-256034"/>
            <a:chExt cx="10811145" cy="5020083"/>
          </a:xfrm>
        </p:grpSpPr>
        <p:sp>
          <p:nvSpPr>
            <p:cNvPr id="1327" name="Google Shape;1327;p18"/>
            <p:cNvSpPr/>
            <p:nvPr/>
          </p:nvSpPr>
          <p:spPr>
            <a:xfrm>
              <a:off x="-749789" y="-256034"/>
              <a:ext cx="1590945" cy="1591082"/>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8"/>
            <p:cNvSpPr/>
            <p:nvPr/>
          </p:nvSpPr>
          <p:spPr>
            <a:xfrm>
              <a:off x="8470411" y="3172966"/>
              <a:ext cx="1590945" cy="1591083"/>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9" name="Google Shape;1329;p18"/>
          <p:cNvSpPr txBox="1"/>
          <p:nvPr>
            <p:ph type="title"/>
          </p:nvPr>
        </p:nvSpPr>
        <p:spPr>
          <a:xfrm>
            <a:off x="713225" y="1669600"/>
            <a:ext cx="3024300" cy="6654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30" name="Google Shape;1330;p18"/>
          <p:cNvSpPr txBox="1"/>
          <p:nvPr>
            <p:ph idx="1" type="subTitle"/>
          </p:nvPr>
        </p:nvSpPr>
        <p:spPr>
          <a:xfrm>
            <a:off x="713225" y="2286198"/>
            <a:ext cx="3024300" cy="1187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1331" name="Shape 1331"/>
        <p:cNvGrpSpPr/>
        <p:nvPr/>
      </p:nvGrpSpPr>
      <p:grpSpPr>
        <a:xfrm>
          <a:off x="0" y="0"/>
          <a:ext cx="0" cy="0"/>
          <a:chOff x="0" y="0"/>
          <a:chExt cx="0" cy="0"/>
        </a:xfrm>
      </p:grpSpPr>
      <p:pic>
        <p:nvPicPr>
          <p:cNvPr id="1332" name="Google Shape;1332;p19"/>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333" name="Google Shape;1333;p19"/>
          <p:cNvGrpSpPr/>
          <p:nvPr/>
        </p:nvGrpSpPr>
        <p:grpSpPr>
          <a:xfrm>
            <a:off x="7876899" y="-490349"/>
            <a:ext cx="2126732" cy="6052100"/>
            <a:chOff x="7876899" y="-490349"/>
            <a:chExt cx="2126732" cy="6052100"/>
          </a:xfrm>
        </p:grpSpPr>
        <p:grpSp>
          <p:nvGrpSpPr>
            <p:cNvPr id="1334" name="Google Shape;1334;p19"/>
            <p:cNvGrpSpPr/>
            <p:nvPr/>
          </p:nvGrpSpPr>
          <p:grpSpPr>
            <a:xfrm flipH="1" rot="5113912">
              <a:off x="6993357" y="842838"/>
              <a:ext cx="4117056" cy="1566690"/>
              <a:chOff x="3786800" y="3040750"/>
              <a:chExt cx="617400" cy="234950"/>
            </a:xfrm>
          </p:grpSpPr>
          <p:sp>
            <p:nvSpPr>
              <p:cNvPr id="1335" name="Google Shape;1335;p19"/>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9"/>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9"/>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9"/>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9"/>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9"/>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9"/>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9"/>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9"/>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9"/>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9"/>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9"/>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9"/>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9"/>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9"/>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9"/>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9"/>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9"/>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9"/>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9"/>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9"/>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9"/>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9"/>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19"/>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9"/>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9"/>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9"/>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9"/>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9"/>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9"/>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9"/>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9"/>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9"/>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8" name="Google Shape;1368;p19"/>
            <p:cNvSpPr/>
            <p:nvPr/>
          </p:nvSpPr>
          <p:spPr>
            <a:xfrm>
              <a:off x="7876899" y="4546928"/>
              <a:ext cx="1014717" cy="1014823"/>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9" name="Google Shape;1369;p19"/>
          <p:cNvSpPr txBox="1"/>
          <p:nvPr>
            <p:ph type="title"/>
          </p:nvPr>
        </p:nvSpPr>
        <p:spPr>
          <a:xfrm>
            <a:off x="720000" y="445025"/>
            <a:ext cx="7704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70" name="Google Shape;1370;p19"/>
          <p:cNvSpPr txBox="1"/>
          <p:nvPr>
            <p:ph idx="1" type="body"/>
          </p:nvPr>
        </p:nvSpPr>
        <p:spPr>
          <a:xfrm>
            <a:off x="720000" y="1139550"/>
            <a:ext cx="4833900" cy="3468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a:lvl1pPr>
            <a:lvl2pPr indent="-317500" lvl="1" marL="914400" rtl="0">
              <a:spcBef>
                <a:spcPts val="0"/>
              </a:spcBef>
              <a:spcAft>
                <a:spcPts val="0"/>
              </a:spcAft>
              <a:buClr>
                <a:schemeClr val="accent1"/>
              </a:buClr>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1371" name="Shape 1371"/>
        <p:cNvGrpSpPr/>
        <p:nvPr/>
      </p:nvGrpSpPr>
      <p:grpSpPr>
        <a:xfrm>
          <a:off x="0" y="0"/>
          <a:ext cx="0" cy="0"/>
          <a:chOff x="0" y="0"/>
          <a:chExt cx="0" cy="0"/>
        </a:xfrm>
      </p:grpSpPr>
      <p:pic>
        <p:nvPicPr>
          <p:cNvPr id="1372" name="Google Shape;1372;p20"/>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373" name="Google Shape;1373;p20"/>
          <p:cNvGrpSpPr/>
          <p:nvPr/>
        </p:nvGrpSpPr>
        <p:grpSpPr>
          <a:xfrm rot="-2000684">
            <a:off x="6746644" y="4091779"/>
            <a:ext cx="3770051" cy="1434598"/>
            <a:chOff x="3786800" y="3040750"/>
            <a:chExt cx="617400" cy="234950"/>
          </a:xfrm>
        </p:grpSpPr>
        <p:sp>
          <p:nvSpPr>
            <p:cNvPr id="1374" name="Google Shape;1374;p20"/>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20"/>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20"/>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20"/>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20"/>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20"/>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20"/>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20"/>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20"/>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20"/>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20"/>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20"/>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20"/>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20"/>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20"/>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20"/>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20"/>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20"/>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20"/>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20"/>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20"/>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20"/>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20"/>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20"/>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20"/>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20"/>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20"/>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20"/>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20"/>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20"/>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20"/>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20"/>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20"/>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07" name="Google Shape;1407;p20"/>
          <p:cNvSpPr txBox="1"/>
          <p:nvPr>
            <p:ph type="title"/>
          </p:nvPr>
        </p:nvSpPr>
        <p:spPr>
          <a:xfrm>
            <a:off x="720000" y="445025"/>
            <a:ext cx="4110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08" name="Google Shape;1408;p20"/>
          <p:cNvSpPr txBox="1"/>
          <p:nvPr>
            <p:ph idx="1" type="body"/>
          </p:nvPr>
        </p:nvSpPr>
        <p:spPr>
          <a:xfrm>
            <a:off x="720000" y="1139550"/>
            <a:ext cx="4110000" cy="1858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a:lvl1pPr>
            <a:lvl2pPr indent="-317500" lvl="1" marL="914400" rtl="0">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4_1_1_1">
    <p:spTree>
      <p:nvGrpSpPr>
        <p:cNvPr id="1409" name="Shape 1409"/>
        <p:cNvGrpSpPr/>
        <p:nvPr/>
      </p:nvGrpSpPr>
      <p:grpSpPr>
        <a:xfrm>
          <a:off x="0" y="0"/>
          <a:ext cx="0" cy="0"/>
          <a:chOff x="0" y="0"/>
          <a:chExt cx="0" cy="0"/>
        </a:xfrm>
      </p:grpSpPr>
      <p:pic>
        <p:nvPicPr>
          <p:cNvPr id="1410" name="Google Shape;1410;p21"/>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411" name="Google Shape;1411;p21"/>
          <p:cNvGrpSpPr/>
          <p:nvPr/>
        </p:nvGrpSpPr>
        <p:grpSpPr>
          <a:xfrm>
            <a:off x="2299310" y="-920023"/>
            <a:ext cx="4692977" cy="6649282"/>
            <a:chOff x="2299310" y="-920023"/>
            <a:chExt cx="4692977" cy="6649282"/>
          </a:xfrm>
        </p:grpSpPr>
        <p:sp>
          <p:nvSpPr>
            <p:cNvPr id="1412" name="Google Shape;1412;p21"/>
            <p:cNvSpPr/>
            <p:nvPr/>
          </p:nvSpPr>
          <p:spPr>
            <a:xfrm>
              <a:off x="5627358" y="-920023"/>
              <a:ext cx="1364929" cy="1365059"/>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13" name="Google Shape;1413;p21"/>
            <p:cNvGrpSpPr/>
            <p:nvPr/>
          </p:nvGrpSpPr>
          <p:grpSpPr>
            <a:xfrm>
              <a:off x="2299310" y="4662649"/>
              <a:ext cx="1968907" cy="1066610"/>
              <a:chOff x="3447500" y="2173650"/>
              <a:chExt cx="395625" cy="214325"/>
            </a:xfrm>
          </p:grpSpPr>
          <p:sp>
            <p:nvSpPr>
              <p:cNvPr id="1414" name="Google Shape;1414;p21"/>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21"/>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21"/>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21"/>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21"/>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21"/>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21"/>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21"/>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21"/>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21"/>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21"/>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21"/>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21"/>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21"/>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21"/>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21"/>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21"/>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21"/>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21"/>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21"/>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21"/>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21"/>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21"/>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21"/>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21"/>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21"/>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21"/>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21"/>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21"/>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21"/>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21"/>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21"/>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21"/>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21"/>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21"/>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21"/>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21"/>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21"/>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21"/>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21"/>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21"/>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21"/>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21"/>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21"/>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21"/>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21"/>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21"/>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21"/>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21"/>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21"/>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21"/>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21"/>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21"/>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21"/>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21"/>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21"/>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21"/>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21"/>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21"/>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21"/>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21"/>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21"/>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21"/>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21"/>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21"/>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21"/>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21"/>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21"/>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21"/>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21"/>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21"/>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21"/>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21"/>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21"/>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21"/>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21"/>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21"/>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21"/>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21"/>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21"/>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21"/>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21"/>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21"/>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21"/>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21"/>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21"/>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21"/>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21"/>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21"/>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21"/>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21"/>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21"/>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21"/>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21"/>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21"/>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21"/>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21"/>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21"/>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21"/>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21"/>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21"/>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21"/>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21"/>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21"/>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21"/>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21"/>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21"/>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21" name="Google Shape;1521;p21"/>
          <p:cNvSpPr txBox="1"/>
          <p:nvPr>
            <p:ph type="title"/>
          </p:nvPr>
        </p:nvSpPr>
        <p:spPr>
          <a:xfrm>
            <a:off x="720000" y="445025"/>
            <a:ext cx="7704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22" name="Google Shape;1522;p21"/>
          <p:cNvSpPr txBox="1"/>
          <p:nvPr>
            <p:ph idx="1" type="body"/>
          </p:nvPr>
        </p:nvSpPr>
        <p:spPr>
          <a:xfrm>
            <a:off x="720000" y="1139550"/>
            <a:ext cx="3493500" cy="3468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a:lvl1pPr>
            <a:lvl2pPr indent="-317500" lvl="1" marL="914400" rtl="0">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
        <p:nvSpPr>
          <p:cNvPr id="1523" name="Google Shape;1523;p21"/>
          <p:cNvSpPr txBox="1"/>
          <p:nvPr>
            <p:ph idx="2" type="body"/>
          </p:nvPr>
        </p:nvSpPr>
        <p:spPr>
          <a:xfrm>
            <a:off x="4572158" y="1139550"/>
            <a:ext cx="3493500" cy="3468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a:lvl1pPr>
            <a:lvl2pPr indent="-317500" lvl="1" marL="914400" rtl="0">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524" name="Shape 1524"/>
        <p:cNvGrpSpPr/>
        <p:nvPr/>
      </p:nvGrpSpPr>
      <p:grpSpPr>
        <a:xfrm>
          <a:off x="0" y="0"/>
          <a:ext cx="0" cy="0"/>
          <a:chOff x="0" y="0"/>
          <a:chExt cx="0" cy="0"/>
        </a:xfrm>
      </p:grpSpPr>
      <p:pic>
        <p:nvPicPr>
          <p:cNvPr id="1525" name="Google Shape;1525;p22"/>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526" name="Google Shape;1526;p22"/>
          <p:cNvGrpSpPr/>
          <p:nvPr/>
        </p:nvGrpSpPr>
        <p:grpSpPr>
          <a:xfrm>
            <a:off x="3239436" y="-947772"/>
            <a:ext cx="7108578" cy="6652326"/>
            <a:chOff x="3239436" y="-947772"/>
            <a:chExt cx="7108578" cy="6652326"/>
          </a:xfrm>
        </p:grpSpPr>
        <p:grpSp>
          <p:nvGrpSpPr>
            <p:cNvPr id="1527" name="Google Shape;1527;p22"/>
            <p:cNvGrpSpPr/>
            <p:nvPr/>
          </p:nvGrpSpPr>
          <p:grpSpPr>
            <a:xfrm rot="6300022">
              <a:off x="7230377" y="2934730"/>
              <a:ext cx="3833805" cy="1458893"/>
              <a:chOff x="3786800" y="3040750"/>
              <a:chExt cx="617400" cy="234950"/>
            </a:xfrm>
          </p:grpSpPr>
          <p:sp>
            <p:nvSpPr>
              <p:cNvPr id="1528" name="Google Shape;1528;p22"/>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22"/>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22"/>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22"/>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22"/>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22"/>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22"/>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22"/>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22"/>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22"/>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22"/>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22"/>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22"/>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22"/>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22"/>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22"/>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22"/>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22"/>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22"/>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22"/>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22"/>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22"/>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22"/>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22"/>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22"/>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22"/>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22"/>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22"/>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22"/>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22"/>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22"/>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22"/>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22"/>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1" name="Google Shape;1561;p22"/>
            <p:cNvSpPr/>
            <p:nvPr/>
          </p:nvSpPr>
          <p:spPr>
            <a:xfrm>
              <a:off x="3239436" y="-947772"/>
              <a:ext cx="1392678" cy="1392791"/>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562" name="Google Shape;1562;p22"/>
          <p:cNvPicPr preferRelativeResize="0"/>
          <p:nvPr/>
        </p:nvPicPr>
        <p:blipFill rotWithShape="1">
          <a:blip r:embed="rId3">
            <a:alphaModFix/>
          </a:blip>
          <a:srcRect b="0" l="0" r="0" t="0"/>
          <a:stretch/>
        </p:blipFill>
        <p:spPr>
          <a:xfrm>
            <a:off x="8106171" y="4283973"/>
            <a:ext cx="649201" cy="649201"/>
          </a:xfrm>
          <a:prstGeom prst="rect">
            <a:avLst/>
          </a:prstGeom>
          <a:noFill/>
          <a:ln>
            <a:noFill/>
          </a:ln>
        </p:spPr>
      </p:pic>
      <p:sp>
        <p:nvSpPr>
          <p:cNvPr id="1563" name="Google Shape;1563;p22"/>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64" name="Google Shape;1564;p22"/>
          <p:cNvSpPr txBox="1"/>
          <p:nvPr>
            <p:ph idx="1" type="subTitle"/>
          </p:nvPr>
        </p:nvSpPr>
        <p:spPr>
          <a:xfrm>
            <a:off x="937625" y="2760625"/>
            <a:ext cx="2175300" cy="869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65" name="Google Shape;1565;p22"/>
          <p:cNvSpPr txBox="1"/>
          <p:nvPr>
            <p:ph idx="2" type="subTitle"/>
          </p:nvPr>
        </p:nvSpPr>
        <p:spPr>
          <a:xfrm>
            <a:off x="3484346" y="2760625"/>
            <a:ext cx="2175300" cy="869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66" name="Google Shape;1566;p22"/>
          <p:cNvSpPr txBox="1"/>
          <p:nvPr>
            <p:ph idx="3" type="subTitle"/>
          </p:nvPr>
        </p:nvSpPr>
        <p:spPr>
          <a:xfrm>
            <a:off x="6031074" y="2760625"/>
            <a:ext cx="2175300" cy="869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67" name="Google Shape;1567;p22"/>
          <p:cNvSpPr txBox="1"/>
          <p:nvPr>
            <p:ph idx="4" type="subTitle"/>
          </p:nvPr>
        </p:nvSpPr>
        <p:spPr>
          <a:xfrm>
            <a:off x="937625" y="2326100"/>
            <a:ext cx="2175300" cy="60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
        <p:nvSpPr>
          <p:cNvPr id="1568" name="Google Shape;1568;p22"/>
          <p:cNvSpPr txBox="1"/>
          <p:nvPr>
            <p:ph idx="5" type="subTitle"/>
          </p:nvPr>
        </p:nvSpPr>
        <p:spPr>
          <a:xfrm>
            <a:off x="3484347" y="2326100"/>
            <a:ext cx="2175300" cy="60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
        <p:nvSpPr>
          <p:cNvPr id="1569" name="Google Shape;1569;p22"/>
          <p:cNvSpPr txBox="1"/>
          <p:nvPr>
            <p:ph idx="6" type="subTitle"/>
          </p:nvPr>
        </p:nvSpPr>
        <p:spPr>
          <a:xfrm>
            <a:off x="6031075" y="2326100"/>
            <a:ext cx="2175300" cy="60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_1">
    <p:spTree>
      <p:nvGrpSpPr>
        <p:cNvPr id="1570" name="Shape 1570"/>
        <p:cNvGrpSpPr/>
        <p:nvPr/>
      </p:nvGrpSpPr>
      <p:grpSpPr>
        <a:xfrm>
          <a:off x="0" y="0"/>
          <a:ext cx="0" cy="0"/>
          <a:chOff x="0" y="0"/>
          <a:chExt cx="0" cy="0"/>
        </a:xfrm>
      </p:grpSpPr>
      <p:pic>
        <p:nvPicPr>
          <p:cNvPr id="1571" name="Google Shape;1571;p23"/>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572" name="Google Shape;1572;p23"/>
          <p:cNvGrpSpPr/>
          <p:nvPr/>
        </p:nvGrpSpPr>
        <p:grpSpPr>
          <a:xfrm>
            <a:off x="0" y="-790995"/>
            <a:ext cx="10848412" cy="6683626"/>
            <a:chOff x="0" y="-790995"/>
            <a:chExt cx="10848412" cy="6683626"/>
          </a:xfrm>
        </p:grpSpPr>
        <p:grpSp>
          <p:nvGrpSpPr>
            <p:cNvPr id="1573" name="Google Shape;1573;p23"/>
            <p:cNvGrpSpPr/>
            <p:nvPr/>
          </p:nvGrpSpPr>
          <p:grpSpPr>
            <a:xfrm rot="3131997">
              <a:off x="7105703" y="477808"/>
              <a:ext cx="3926236" cy="1458913"/>
              <a:chOff x="4306625" y="2321575"/>
              <a:chExt cx="566750" cy="210600"/>
            </a:xfrm>
          </p:grpSpPr>
          <p:sp>
            <p:nvSpPr>
              <p:cNvPr id="1574" name="Google Shape;1574;p23"/>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23"/>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23"/>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23"/>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23"/>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23"/>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23"/>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23"/>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23"/>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23"/>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23"/>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23"/>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23"/>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23"/>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23"/>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23"/>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23"/>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23"/>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23"/>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23"/>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23"/>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23"/>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23"/>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23"/>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23"/>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23"/>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23"/>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23"/>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23"/>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23"/>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23"/>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23"/>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23"/>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7" name="Google Shape;1607;p23"/>
            <p:cNvSpPr/>
            <p:nvPr/>
          </p:nvSpPr>
          <p:spPr>
            <a:xfrm>
              <a:off x="0" y="4608576"/>
              <a:ext cx="1283956" cy="1284056"/>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8" name="Google Shape;1608;p23"/>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09" name="Google Shape;1609;p23"/>
          <p:cNvSpPr txBox="1"/>
          <p:nvPr>
            <p:ph idx="1" type="subTitle"/>
          </p:nvPr>
        </p:nvSpPr>
        <p:spPr>
          <a:xfrm>
            <a:off x="720025" y="2443525"/>
            <a:ext cx="2494200" cy="17019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610" name="Google Shape;1610;p23"/>
          <p:cNvSpPr txBox="1"/>
          <p:nvPr>
            <p:ph idx="2" type="subTitle"/>
          </p:nvPr>
        </p:nvSpPr>
        <p:spPr>
          <a:xfrm>
            <a:off x="3325000" y="2443525"/>
            <a:ext cx="2494200" cy="17019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611" name="Google Shape;1611;p23"/>
          <p:cNvSpPr txBox="1"/>
          <p:nvPr>
            <p:ph idx="3" type="subTitle"/>
          </p:nvPr>
        </p:nvSpPr>
        <p:spPr>
          <a:xfrm>
            <a:off x="5929975" y="2443525"/>
            <a:ext cx="2494200" cy="17019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612" name="Google Shape;1612;p23"/>
          <p:cNvSpPr txBox="1"/>
          <p:nvPr>
            <p:ph idx="4" type="subTitle"/>
          </p:nvPr>
        </p:nvSpPr>
        <p:spPr>
          <a:xfrm>
            <a:off x="720025" y="1543800"/>
            <a:ext cx="2494200" cy="1063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13" name="Google Shape;1613;p23"/>
          <p:cNvSpPr txBox="1"/>
          <p:nvPr>
            <p:ph idx="5" type="subTitle"/>
          </p:nvPr>
        </p:nvSpPr>
        <p:spPr>
          <a:xfrm>
            <a:off x="3325007" y="1543825"/>
            <a:ext cx="2494200" cy="1058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14" name="Google Shape;1614;p23"/>
          <p:cNvSpPr txBox="1"/>
          <p:nvPr>
            <p:ph idx="6" type="subTitle"/>
          </p:nvPr>
        </p:nvSpPr>
        <p:spPr>
          <a:xfrm>
            <a:off x="5929975" y="1543825"/>
            <a:ext cx="2494200" cy="1058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6_1_1">
    <p:spTree>
      <p:nvGrpSpPr>
        <p:cNvPr id="1615" name="Shape 1615"/>
        <p:cNvGrpSpPr/>
        <p:nvPr/>
      </p:nvGrpSpPr>
      <p:grpSpPr>
        <a:xfrm>
          <a:off x="0" y="0"/>
          <a:ext cx="0" cy="0"/>
          <a:chOff x="0" y="0"/>
          <a:chExt cx="0" cy="0"/>
        </a:xfrm>
      </p:grpSpPr>
      <p:pic>
        <p:nvPicPr>
          <p:cNvPr id="1616" name="Google Shape;1616;p24"/>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617" name="Google Shape;1617;p24"/>
          <p:cNvGrpSpPr/>
          <p:nvPr/>
        </p:nvGrpSpPr>
        <p:grpSpPr>
          <a:xfrm>
            <a:off x="-1472519" y="-1035191"/>
            <a:ext cx="12310137" cy="3966501"/>
            <a:chOff x="-1472519" y="-1035191"/>
            <a:chExt cx="12310137" cy="3966501"/>
          </a:xfrm>
        </p:grpSpPr>
        <p:grpSp>
          <p:nvGrpSpPr>
            <p:cNvPr id="1618" name="Google Shape;1618;p24"/>
            <p:cNvGrpSpPr/>
            <p:nvPr/>
          </p:nvGrpSpPr>
          <p:grpSpPr>
            <a:xfrm rot="2475772">
              <a:off x="7576294" y="-223321"/>
              <a:ext cx="3092825" cy="1675440"/>
              <a:chOff x="3447500" y="2173650"/>
              <a:chExt cx="395625" cy="214325"/>
            </a:xfrm>
          </p:grpSpPr>
          <p:sp>
            <p:nvSpPr>
              <p:cNvPr id="1619" name="Google Shape;1619;p24"/>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24"/>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24"/>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24"/>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24"/>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24"/>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24"/>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24"/>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24"/>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24"/>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24"/>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24"/>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24"/>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24"/>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24"/>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24"/>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24"/>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24"/>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24"/>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24"/>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24"/>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24"/>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24"/>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24"/>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24"/>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24"/>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24"/>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24"/>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24"/>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24"/>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24"/>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24"/>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24"/>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24"/>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24"/>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24"/>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24"/>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24"/>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24"/>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24"/>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24"/>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24"/>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24"/>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24"/>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24"/>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24"/>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24"/>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24"/>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24"/>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24"/>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24"/>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24"/>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24"/>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24"/>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24"/>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24"/>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24"/>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24"/>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24"/>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24"/>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24"/>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24"/>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24"/>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24"/>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24"/>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24"/>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24"/>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24"/>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24"/>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24"/>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24"/>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24"/>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24"/>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24"/>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24"/>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24"/>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24"/>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24"/>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24"/>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24"/>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24"/>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24"/>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24"/>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24"/>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24"/>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24"/>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24"/>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24"/>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24"/>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24"/>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24"/>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24"/>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24"/>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24"/>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24"/>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24"/>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24"/>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24"/>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24"/>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24"/>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24"/>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24"/>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24"/>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24"/>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24"/>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24"/>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24"/>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26" name="Google Shape;1726;p24"/>
            <p:cNvGrpSpPr/>
            <p:nvPr/>
          </p:nvGrpSpPr>
          <p:grpSpPr>
            <a:xfrm rot="5849117">
              <a:off x="-1986896" y="451249"/>
              <a:ext cx="3092806" cy="1675423"/>
              <a:chOff x="3447500" y="2173650"/>
              <a:chExt cx="395625" cy="214325"/>
            </a:xfrm>
          </p:grpSpPr>
          <p:sp>
            <p:nvSpPr>
              <p:cNvPr id="1727" name="Google Shape;1727;p24"/>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24"/>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24"/>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24"/>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24"/>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24"/>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24"/>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24"/>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24"/>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24"/>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24"/>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24"/>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24"/>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24"/>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24"/>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24"/>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24"/>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24"/>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24"/>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24"/>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24"/>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24"/>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24"/>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24"/>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24"/>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24"/>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24"/>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24"/>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24"/>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24"/>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24"/>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24"/>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24"/>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24"/>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24"/>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24"/>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24"/>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24"/>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24"/>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24"/>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24"/>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24"/>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24"/>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24"/>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24"/>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24"/>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24"/>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24"/>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24"/>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24"/>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24"/>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24"/>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24"/>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24"/>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24"/>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24"/>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24"/>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24"/>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24"/>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24"/>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24"/>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24"/>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24"/>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24"/>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24"/>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24"/>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24"/>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24"/>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24"/>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24"/>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24"/>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24"/>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24"/>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24"/>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24"/>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24"/>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24"/>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24"/>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24"/>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24"/>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24"/>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24"/>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24"/>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24"/>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24"/>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24"/>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24"/>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24"/>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24"/>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24"/>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24"/>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24"/>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24"/>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24"/>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24"/>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24"/>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24"/>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24"/>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24"/>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24"/>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24"/>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24"/>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24"/>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24"/>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24"/>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24"/>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24"/>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34" name="Google Shape;1834;p24"/>
          <p:cNvSpPr txBox="1"/>
          <p:nvPr>
            <p:ph type="title"/>
          </p:nvPr>
        </p:nvSpPr>
        <p:spPr>
          <a:xfrm>
            <a:off x="720000" y="448056"/>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35" name="Google Shape;1835;p24"/>
          <p:cNvSpPr txBox="1"/>
          <p:nvPr>
            <p:ph idx="1" type="subTitle"/>
          </p:nvPr>
        </p:nvSpPr>
        <p:spPr>
          <a:xfrm>
            <a:off x="1308225" y="1593732"/>
            <a:ext cx="71226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836" name="Google Shape;1836;p24"/>
          <p:cNvSpPr txBox="1"/>
          <p:nvPr>
            <p:ph idx="2" type="subTitle"/>
          </p:nvPr>
        </p:nvSpPr>
        <p:spPr>
          <a:xfrm>
            <a:off x="1308225" y="2710780"/>
            <a:ext cx="71226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837" name="Google Shape;1837;p24"/>
          <p:cNvSpPr txBox="1"/>
          <p:nvPr>
            <p:ph idx="3" type="subTitle"/>
          </p:nvPr>
        </p:nvSpPr>
        <p:spPr>
          <a:xfrm>
            <a:off x="1308225" y="3827829"/>
            <a:ext cx="71226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838" name="Google Shape;1838;p24"/>
          <p:cNvSpPr txBox="1"/>
          <p:nvPr>
            <p:ph idx="4" type="subTitle"/>
          </p:nvPr>
        </p:nvSpPr>
        <p:spPr>
          <a:xfrm>
            <a:off x="1308225" y="1329825"/>
            <a:ext cx="71226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
        <p:nvSpPr>
          <p:cNvPr id="1839" name="Google Shape;1839;p24"/>
          <p:cNvSpPr txBox="1"/>
          <p:nvPr>
            <p:ph idx="5" type="subTitle"/>
          </p:nvPr>
        </p:nvSpPr>
        <p:spPr>
          <a:xfrm>
            <a:off x="1308225" y="2450375"/>
            <a:ext cx="71226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
        <p:nvSpPr>
          <p:cNvPr id="1840" name="Google Shape;1840;p24"/>
          <p:cNvSpPr txBox="1"/>
          <p:nvPr>
            <p:ph idx="6" type="subTitle"/>
          </p:nvPr>
        </p:nvSpPr>
        <p:spPr>
          <a:xfrm>
            <a:off x="1308225" y="3570925"/>
            <a:ext cx="71226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841" name="Shape 1841"/>
        <p:cNvGrpSpPr/>
        <p:nvPr/>
      </p:nvGrpSpPr>
      <p:grpSpPr>
        <a:xfrm>
          <a:off x="0" y="0"/>
          <a:ext cx="0" cy="0"/>
          <a:chOff x="0" y="0"/>
          <a:chExt cx="0" cy="0"/>
        </a:xfrm>
      </p:grpSpPr>
      <p:pic>
        <p:nvPicPr>
          <p:cNvPr id="1842" name="Google Shape;1842;p25"/>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843" name="Google Shape;1843;p25"/>
          <p:cNvGrpSpPr/>
          <p:nvPr/>
        </p:nvGrpSpPr>
        <p:grpSpPr>
          <a:xfrm>
            <a:off x="-427701" y="1675576"/>
            <a:ext cx="10440656" cy="5556510"/>
            <a:chOff x="-427701" y="1675576"/>
            <a:chExt cx="10440656" cy="5556510"/>
          </a:xfrm>
        </p:grpSpPr>
        <p:grpSp>
          <p:nvGrpSpPr>
            <p:cNvPr id="1844" name="Google Shape;1844;p25"/>
            <p:cNvGrpSpPr/>
            <p:nvPr/>
          </p:nvGrpSpPr>
          <p:grpSpPr>
            <a:xfrm flipH="1" rot="7977048">
              <a:off x="6197552" y="4561647"/>
              <a:ext cx="3893487" cy="1481573"/>
              <a:chOff x="3786800" y="3040750"/>
              <a:chExt cx="617400" cy="234950"/>
            </a:xfrm>
          </p:grpSpPr>
          <p:sp>
            <p:nvSpPr>
              <p:cNvPr id="1845" name="Google Shape;1845;p25"/>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25"/>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25"/>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25"/>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25"/>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25"/>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25"/>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25"/>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25"/>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25"/>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25"/>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25"/>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25"/>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25"/>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25"/>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25"/>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25"/>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25"/>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25"/>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25"/>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25"/>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25"/>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25"/>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25"/>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25"/>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25"/>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25"/>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25"/>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25"/>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25"/>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25"/>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25"/>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25"/>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78" name="Google Shape;1878;p25"/>
            <p:cNvSpPr/>
            <p:nvPr/>
          </p:nvSpPr>
          <p:spPr>
            <a:xfrm>
              <a:off x="-427701" y="1675576"/>
              <a:ext cx="960930" cy="961009"/>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79" name="Google Shape;1879;p2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80" name="Google Shape;1880;p25"/>
          <p:cNvSpPr txBox="1"/>
          <p:nvPr>
            <p:ph idx="1" type="subTitle"/>
          </p:nvPr>
        </p:nvSpPr>
        <p:spPr>
          <a:xfrm>
            <a:off x="1463986" y="1777950"/>
            <a:ext cx="27882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81" name="Google Shape;1881;p25"/>
          <p:cNvSpPr txBox="1"/>
          <p:nvPr>
            <p:ph idx="2" type="subTitle"/>
          </p:nvPr>
        </p:nvSpPr>
        <p:spPr>
          <a:xfrm>
            <a:off x="5635872" y="1777950"/>
            <a:ext cx="27882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82" name="Google Shape;1882;p25"/>
          <p:cNvSpPr txBox="1"/>
          <p:nvPr>
            <p:ph idx="3" type="subTitle"/>
          </p:nvPr>
        </p:nvSpPr>
        <p:spPr>
          <a:xfrm>
            <a:off x="1463986" y="3361950"/>
            <a:ext cx="27882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83" name="Google Shape;1883;p25"/>
          <p:cNvSpPr txBox="1"/>
          <p:nvPr>
            <p:ph idx="4" type="subTitle"/>
          </p:nvPr>
        </p:nvSpPr>
        <p:spPr>
          <a:xfrm>
            <a:off x="5635872" y="3361950"/>
            <a:ext cx="27882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84" name="Google Shape;1884;p25"/>
          <p:cNvSpPr txBox="1"/>
          <p:nvPr>
            <p:ph idx="5" type="subTitle"/>
          </p:nvPr>
        </p:nvSpPr>
        <p:spPr>
          <a:xfrm>
            <a:off x="1463986" y="1411650"/>
            <a:ext cx="2788200" cy="559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85" name="Google Shape;1885;p25"/>
          <p:cNvSpPr txBox="1"/>
          <p:nvPr>
            <p:ph idx="6" type="subTitle"/>
          </p:nvPr>
        </p:nvSpPr>
        <p:spPr>
          <a:xfrm>
            <a:off x="5635874" y="1411650"/>
            <a:ext cx="2788200" cy="559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86" name="Google Shape;1886;p25"/>
          <p:cNvSpPr txBox="1"/>
          <p:nvPr>
            <p:ph idx="7" type="subTitle"/>
          </p:nvPr>
        </p:nvSpPr>
        <p:spPr>
          <a:xfrm>
            <a:off x="1463986" y="2995725"/>
            <a:ext cx="2788200" cy="559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87" name="Google Shape;1887;p25"/>
          <p:cNvSpPr txBox="1"/>
          <p:nvPr>
            <p:ph idx="8" type="subTitle"/>
          </p:nvPr>
        </p:nvSpPr>
        <p:spPr>
          <a:xfrm>
            <a:off x="5635874" y="2995725"/>
            <a:ext cx="2788200" cy="559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88" name="Google Shape;1888;p25"/>
          <p:cNvSpPr txBox="1"/>
          <p:nvPr>
            <p:ph hasCustomPrompt="1" idx="9" type="title"/>
          </p:nvPr>
        </p:nvSpPr>
        <p:spPr>
          <a:xfrm>
            <a:off x="720000" y="1411650"/>
            <a:ext cx="744000" cy="559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89" name="Google Shape;1889;p25"/>
          <p:cNvSpPr txBox="1"/>
          <p:nvPr>
            <p:ph hasCustomPrompt="1" idx="13" type="title"/>
          </p:nvPr>
        </p:nvSpPr>
        <p:spPr>
          <a:xfrm>
            <a:off x="4891898" y="1411650"/>
            <a:ext cx="744000" cy="559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90" name="Google Shape;1890;p25"/>
          <p:cNvSpPr txBox="1"/>
          <p:nvPr>
            <p:ph hasCustomPrompt="1" idx="14" type="title"/>
          </p:nvPr>
        </p:nvSpPr>
        <p:spPr>
          <a:xfrm>
            <a:off x="720000" y="2995725"/>
            <a:ext cx="744000" cy="559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91" name="Google Shape;1891;p25"/>
          <p:cNvSpPr txBox="1"/>
          <p:nvPr>
            <p:ph hasCustomPrompt="1" idx="15" type="title"/>
          </p:nvPr>
        </p:nvSpPr>
        <p:spPr>
          <a:xfrm>
            <a:off x="4891900" y="2995725"/>
            <a:ext cx="744000" cy="559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_1">
    <p:spTree>
      <p:nvGrpSpPr>
        <p:cNvPr id="1892" name="Shape 1892"/>
        <p:cNvGrpSpPr/>
        <p:nvPr/>
      </p:nvGrpSpPr>
      <p:grpSpPr>
        <a:xfrm>
          <a:off x="0" y="0"/>
          <a:ext cx="0" cy="0"/>
          <a:chOff x="0" y="0"/>
          <a:chExt cx="0" cy="0"/>
        </a:xfrm>
      </p:grpSpPr>
      <p:pic>
        <p:nvPicPr>
          <p:cNvPr id="1893" name="Google Shape;1893;p26"/>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894" name="Google Shape;1894;p26"/>
          <p:cNvGrpSpPr/>
          <p:nvPr/>
        </p:nvGrpSpPr>
        <p:grpSpPr>
          <a:xfrm>
            <a:off x="-772360" y="-1313558"/>
            <a:ext cx="10033057" cy="7411123"/>
            <a:chOff x="-772360" y="-1313558"/>
            <a:chExt cx="10033057" cy="7411123"/>
          </a:xfrm>
        </p:grpSpPr>
        <p:grpSp>
          <p:nvGrpSpPr>
            <p:cNvPr id="1895" name="Google Shape;1895;p26"/>
            <p:cNvGrpSpPr/>
            <p:nvPr/>
          </p:nvGrpSpPr>
          <p:grpSpPr>
            <a:xfrm rot="1993142">
              <a:off x="-702163" y="4155117"/>
              <a:ext cx="3116069" cy="1185780"/>
              <a:chOff x="3786800" y="3040750"/>
              <a:chExt cx="617400" cy="234950"/>
            </a:xfrm>
          </p:grpSpPr>
          <p:sp>
            <p:nvSpPr>
              <p:cNvPr id="1896" name="Google Shape;1896;p26"/>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26"/>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26"/>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26"/>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26"/>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26"/>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26"/>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26"/>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26"/>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26"/>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26"/>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26"/>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26"/>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26"/>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26"/>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26"/>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26"/>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26"/>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26"/>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26"/>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26"/>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26"/>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26"/>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26"/>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26"/>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26"/>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26"/>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26"/>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26"/>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26"/>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26"/>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26"/>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26"/>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29" name="Google Shape;1929;p26"/>
            <p:cNvGrpSpPr/>
            <p:nvPr/>
          </p:nvGrpSpPr>
          <p:grpSpPr>
            <a:xfrm>
              <a:off x="6985212" y="-1313558"/>
              <a:ext cx="2275485" cy="2092823"/>
              <a:chOff x="3756275" y="2288475"/>
              <a:chExt cx="450850" cy="414675"/>
            </a:xfrm>
          </p:grpSpPr>
          <p:sp>
            <p:nvSpPr>
              <p:cNvPr id="1930" name="Google Shape;1930;p26"/>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26"/>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26"/>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26"/>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26"/>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26"/>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26"/>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26"/>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26"/>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26"/>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26"/>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26"/>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26"/>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26"/>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26"/>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26"/>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26"/>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26"/>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26"/>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26"/>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26"/>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26"/>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26"/>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26"/>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26"/>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26"/>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26"/>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26"/>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26"/>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26"/>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26"/>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26"/>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26"/>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26"/>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26"/>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26"/>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26"/>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26"/>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26"/>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26"/>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26"/>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26"/>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26"/>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26"/>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26"/>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26"/>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26"/>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26"/>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26"/>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26"/>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26"/>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26"/>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26"/>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26"/>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26"/>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26"/>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26"/>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26"/>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26"/>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26"/>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26"/>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26"/>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26"/>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26"/>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26"/>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26"/>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26"/>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26"/>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26"/>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26"/>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26"/>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26"/>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26"/>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26"/>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26"/>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26"/>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006" name="Google Shape;2006;p2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007" name="Google Shape;2007;p26"/>
          <p:cNvSpPr txBox="1"/>
          <p:nvPr>
            <p:ph idx="1" type="subTitle"/>
          </p:nvPr>
        </p:nvSpPr>
        <p:spPr>
          <a:xfrm>
            <a:off x="714895" y="1968229"/>
            <a:ext cx="2199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08" name="Google Shape;2008;p26"/>
          <p:cNvSpPr txBox="1"/>
          <p:nvPr>
            <p:ph idx="2" type="subTitle"/>
          </p:nvPr>
        </p:nvSpPr>
        <p:spPr>
          <a:xfrm>
            <a:off x="3465413" y="1968229"/>
            <a:ext cx="2199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09" name="Google Shape;2009;p26"/>
          <p:cNvSpPr txBox="1"/>
          <p:nvPr>
            <p:ph idx="3" type="subTitle"/>
          </p:nvPr>
        </p:nvSpPr>
        <p:spPr>
          <a:xfrm>
            <a:off x="714895" y="3398450"/>
            <a:ext cx="2199900" cy="635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10" name="Google Shape;2010;p26"/>
          <p:cNvSpPr txBox="1"/>
          <p:nvPr>
            <p:ph idx="4" type="subTitle"/>
          </p:nvPr>
        </p:nvSpPr>
        <p:spPr>
          <a:xfrm>
            <a:off x="3465413" y="3398450"/>
            <a:ext cx="2199900" cy="635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11" name="Google Shape;2011;p26"/>
          <p:cNvSpPr txBox="1"/>
          <p:nvPr>
            <p:ph idx="5" type="subTitle"/>
          </p:nvPr>
        </p:nvSpPr>
        <p:spPr>
          <a:xfrm>
            <a:off x="6215931" y="1968229"/>
            <a:ext cx="2199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12" name="Google Shape;2012;p26"/>
          <p:cNvSpPr txBox="1"/>
          <p:nvPr>
            <p:ph idx="6" type="subTitle"/>
          </p:nvPr>
        </p:nvSpPr>
        <p:spPr>
          <a:xfrm>
            <a:off x="6215931" y="3398450"/>
            <a:ext cx="2199900" cy="635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13" name="Google Shape;2013;p26"/>
          <p:cNvSpPr txBox="1"/>
          <p:nvPr>
            <p:ph idx="7" type="subTitle"/>
          </p:nvPr>
        </p:nvSpPr>
        <p:spPr>
          <a:xfrm>
            <a:off x="713225" y="1656775"/>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4" name="Google Shape;2014;p26"/>
          <p:cNvSpPr txBox="1"/>
          <p:nvPr>
            <p:ph idx="8" type="subTitle"/>
          </p:nvPr>
        </p:nvSpPr>
        <p:spPr>
          <a:xfrm>
            <a:off x="3463743" y="1656775"/>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5" name="Google Shape;2015;p26"/>
          <p:cNvSpPr txBox="1"/>
          <p:nvPr>
            <p:ph idx="9" type="subTitle"/>
          </p:nvPr>
        </p:nvSpPr>
        <p:spPr>
          <a:xfrm>
            <a:off x="6214260" y="1656775"/>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6" name="Google Shape;2016;p26"/>
          <p:cNvSpPr txBox="1"/>
          <p:nvPr>
            <p:ph idx="13" type="subTitle"/>
          </p:nvPr>
        </p:nvSpPr>
        <p:spPr>
          <a:xfrm>
            <a:off x="713225" y="3086802"/>
            <a:ext cx="2202900" cy="492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7" name="Google Shape;2017;p26"/>
          <p:cNvSpPr txBox="1"/>
          <p:nvPr>
            <p:ph idx="14" type="subTitle"/>
          </p:nvPr>
        </p:nvSpPr>
        <p:spPr>
          <a:xfrm>
            <a:off x="3463743" y="3086802"/>
            <a:ext cx="2202900" cy="492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8" name="Google Shape;2018;p26"/>
          <p:cNvSpPr txBox="1"/>
          <p:nvPr>
            <p:ph idx="15" type="subTitle"/>
          </p:nvPr>
        </p:nvSpPr>
        <p:spPr>
          <a:xfrm>
            <a:off x="6214260" y="3086802"/>
            <a:ext cx="2202900" cy="492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_1">
    <p:spTree>
      <p:nvGrpSpPr>
        <p:cNvPr id="2019" name="Shape 2019"/>
        <p:cNvGrpSpPr/>
        <p:nvPr/>
      </p:nvGrpSpPr>
      <p:grpSpPr>
        <a:xfrm>
          <a:off x="0" y="0"/>
          <a:ext cx="0" cy="0"/>
          <a:chOff x="0" y="0"/>
          <a:chExt cx="0" cy="0"/>
        </a:xfrm>
      </p:grpSpPr>
      <p:pic>
        <p:nvPicPr>
          <p:cNvPr id="2020" name="Google Shape;2020;p27"/>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2021" name="Google Shape;2021;p27"/>
          <p:cNvGrpSpPr/>
          <p:nvPr/>
        </p:nvGrpSpPr>
        <p:grpSpPr>
          <a:xfrm>
            <a:off x="-460497" y="-397224"/>
            <a:ext cx="9753945" cy="5994699"/>
            <a:chOff x="-460497" y="-397224"/>
            <a:chExt cx="9753945" cy="5994699"/>
          </a:xfrm>
        </p:grpSpPr>
        <p:grpSp>
          <p:nvGrpSpPr>
            <p:cNvPr id="2022" name="Google Shape;2022;p27"/>
            <p:cNvGrpSpPr/>
            <p:nvPr/>
          </p:nvGrpSpPr>
          <p:grpSpPr>
            <a:xfrm>
              <a:off x="-460497" y="3619682"/>
              <a:ext cx="2150419" cy="1977792"/>
              <a:chOff x="3756275" y="2288475"/>
              <a:chExt cx="450850" cy="414675"/>
            </a:xfrm>
          </p:grpSpPr>
          <p:sp>
            <p:nvSpPr>
              <p:cNvPr id="2023" name="Google Shape;2023;p27"/>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27"/>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27"/>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27"/>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27"/>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27"/>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27"/>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27"/>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27"/>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27"/>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27"/>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27"/>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27"/>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27"/>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27"/>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27"/>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27"/>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27"/>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27"/>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27"/>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27"/>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27"/>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27"/>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27"/>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27"/>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27"/>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27"/>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27"/>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27"/>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27"/>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27"/>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27"/>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27"/>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27"/>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27"/>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27"/>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27"/>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27"/>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27"/>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27"/>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27"/>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27"/>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27"/>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27"/>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27"/>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27"/>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27"/>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27"/>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27"/>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27"/>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27"/>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27"/>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27"/>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27"/>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27"/>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27"/>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27"/>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27"/>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27"/>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27"/>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27"/>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27"/>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27"/>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27"/>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27"/>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27"/>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27"/>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27"/>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27"/>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27"/>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27"/>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27"/>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27"/>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27"/>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27"/>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27"/>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9" name="Google Shape;2099;p27"/>
            <p:cNvGrpSpPr/>
            <p:nvPr/>
          </p:nvGrpSpPr>
          <p:grpSpPr>
            <a:xfrm>
              <a:off x="7256508" y="-397224"/>
              <a:ext cx="2036940" cy="1873460"/>
              <a:chOff x="3756275" y="2288475"/>
              <a:chExt cx="450850" cy="414675"/>
            </a:xfrm>
          </p:grpSpPr>
          <p:sp>
            <p:nvSpPr>
              <p:cNvPr id="2100" name="Google Shape;2100;p27"/>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27"/>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27"/>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27"/>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27"/>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27"/>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27"/>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27"/>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27"/>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27"/>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27"/>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27"/>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27"/>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27"/>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27"/>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27"/>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27"/>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27"/>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27"/>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27"/>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27"/>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27"/>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27"/>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27"/>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27"/>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27"/>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27"/>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27"/>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27"/>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27"/>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27"/>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27"/>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27"/>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27"/>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27"/>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27"/>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27"/>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27"/>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27"/>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27"/>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27"/>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27"/>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27"/>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27"/>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27"/>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27"/>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27"/>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27"/>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27"/>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27"/>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27"/>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27"/>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27"/>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27"/>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27"/>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27"/>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27"/>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27"/>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27"/>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27"/>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27"/>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27"/>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27"/>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27"/>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27"/>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27"/>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27"/>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27"/>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27"/>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27"/>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27"/>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27"/>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27"/>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27"/>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27"/>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27"/>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76" name="Google Shape;2176;p27"/>
          <p:cNvSpPr txBox="1"/>
          <p:nvPr>
            <p:ph hasCustomPrompt="1" type="title"/>
          </p:nvPr>
        </p:nvSpPr>
        <p:spPr>
          <a:xfrm>
            <a:off x="713225" y="539500"/>
            <a:ext cx="3993600" cy="6660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177" name="Google Shape;2177;p27"/>
          <p:cNvSpPr txBox="1"/>
          <p:nvPr>
            <p:ph idx="1" type="subTitle"/>
          </p:nvPr>
        </p:nvSpPr>
        <p:spPr>
          <a:xfrm>
            <a:off x="713225" y="1102248"/>
            <a:ext cx="3993600" cy="45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178" name="Google Shape;2178;p27"/>
          <p:cNvSpPr txBox="1"/>
          <p:nvPr>
            <p:ph hasCustomPrompt="1" idx="2" type="title"/>
          </p:nvPr>
        </p:nvSpPr>
        <p:spPr>
          <a:xfrm>
            <a:off x="2575150" y="2060903"/>
            <a:ext cx="3993600" cy="6660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179" name="Google Shape;2179;p27"/>
          <p:cNvSpPr txBox="1"/>
          <p:nvPr>
            <p:ph idx="3" type="subTitle"/>
          </p:nvPr>
        </p:nvSpPr>
        <p:spPr>
          <a:xfrm>
            <a:off x="2575150" y="2623574"/>
            <a:ext cx="3993600" cy="45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180" name="Google Shape;2180;p27"/>
          <p:cNvSpPr txBox="1"/>
          <p:nvPr>
            <p:ph hasCustomPrompt="1" idx="4" type="title"/>
          </p:nvPr>
        </p:nvSpPr>
        <p:spPr>
          <a:xfrm>
            <a:off x="4437175" y="3582325"/>
            <a:ext cx="3993600" cy="6660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181" name="Google Shape;2181;p27"/>
          <p:cNvSpPr txBox="1"/>
          <p:nvPr>
            <p:ph idx="5" type="subTitle"/>
          </p:nvPr>
        </p:nvSpPr>
        <p:spPr>
          <a:xfrm>
            <a:off x="4437175" y="4144900"/>
            <a:ext cx="3993600" cy="45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182" name="Shape 2182"/>
        <p:cNvGrpSpPr/>
        <p:nvPr/>
      </p:nvGrpSpPr>
      <p:grpSpPr>
        <a:xfrm>
          <a:off x="0" y="0"/>
          <a:ext cx="0" cy="0"/>
          <a:chOff x="0" y="0"/>
          <a:chExt cx="0" cy="0"/>
        </a:xfrm>
      </p:grpSpPr>
      <p:pic>
        <p:nvPicPr>
          <p:cNvPr id="2183" name="Google Shape;2183;p28"/>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2184" name="Google Shape;2184;p28"/>
          <p:cNvGrpSpPr/>
          <p:nvPr/>
        </p:nvGrpSpPr>
        <p:grpSpPr>
          <a:xfrm>
            <a:off x="-918731" y="-1131601"/>
            <a:ext cx="11105209" cy="7597503"/>
            <a:chOff x="-918731" y="-1131601"/>
            <a:chExt cx="11105209" cy="7597503"/>
          </a:xfrm>
        </p:grpSpPr>
        <p:grpSp>
          <p:nvGrpSpPr>
            <p:cNvPr id="2185" name="Google Shape;2185;p28"/>
            <p:cNvGrpSpPr/>
            <p:nvPr/>
          </p:nvGrpSpPr>
          <p:grpSpPr>
            <a:xfrm rot="886413">
              <a:off x="-772172" y="4167265"/>
              <a:ext cx="4581361" cy="1743334"/>
              <a:chOff x="3786800" y="3040750"/>
              <a:chExt cx="617400" cy="234950"/>
            </a:xfrm>
          </p:grpSpPr>
          <p:sp>
            <p:nvSpPr>
              <p:cNvPr id="2186" name="Google Shape;2186;p28"/>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28"/>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28"/>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28"/>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28"/>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28"/>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28"/>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28"/>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28"/>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28"/>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28"/>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28"/>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28"/>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28"/>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28"/>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28"/>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28"/>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28"/>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28"/>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28"/>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28"/>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28"/>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28"/>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28"/>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28"/>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28"/>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28"/>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28"/>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28"/>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28"/>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28"/>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28"/>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28"/>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19" name="Google Shape;2219;p28"/>
            <p:cNvGrpSpPr/>
            <p:nvPr/>
          </p:nvGrpSpPr>
          <p:grpSpPr>
            <a:xfrm rot="-9221437">
              <a:off x="6793767" y="-516890"/>
              <a:ext cx="3175940" cy="1720450"/>
              <a:chOff x="3447500" y="2173650"/>
              <a:chExt cx="395625" cy="214325"/>
            </a:xfrm>
          </p:grpSpPr>
          <p:sp>
            <p:nvSpPr>
              <p:cNvPr id="2220" name="Google Shape;2220;p28"/>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28"/>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28"/>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28"/>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28"/>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28"/>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28"/>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28"/>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28"/>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28"/>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28"/>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28"/>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28"/>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28"/>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28"/>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28"/>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28"/>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28"/>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28"/>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28"/>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28"/>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28"/>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28"/>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28"/>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28"/>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28"/>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28"/>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28"/>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28"/>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28"/>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28"/>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28"/>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28"/>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28"/>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28"/>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28"/>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28"/>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28"/>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28"/>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28"/>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28"/>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28"/>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28"/>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28"/>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28"/>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28"/>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28"/>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28"/>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28"/>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28"/>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28"/>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28"/>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28"/>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28"/>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28"/>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28"/>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28"/>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28"/>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28"/>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28"/>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28"/>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28"/>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28"/>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28"/>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28"/>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28"/>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28"/>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28"/>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28"/>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28"/>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28"/>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28"/>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28"/>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28"/>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28"/>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28"/>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28"/>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28"/>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28"/>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28"/>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28"/>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28"/>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28"/>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28"/>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28"/>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28"/>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28"/>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28"/>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28"/>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28"/>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28"/>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28"/>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28"/>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28"/>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28"/>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28"/>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28"/>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28"/>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28"/>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28"/>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28"/>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28"/>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28"/>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28"/>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28"/>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28"/>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28"/>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327" name="Google Shape;2327;p28"/>
          <p:cNvSpPr txBox="1"/>
          <p:nvPr>
            <p:ph type="title"/>
          </p:nvPr>
        </p:nvSpPr>
        <p:spPr>
          <a:xfrm>
            <a:off x="2347969" y="913050"/>
            <a:ext cx="4448100" cy="1058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328" name="Google Shape;2328;p28"/>
          <p:cNvSpPr txBox="1"/>
          <p:nvPr>
            <p:ph idx="1" type="subTitle"/>
          </p:nvPr>
        </p:nvSpPr>
        <p:spPr>
          <a:xfrm>
            <a:off x="2347931" y="1732562"/>
            <a:ext cx="4448100" cy="1224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29" name="Google Shape;2329;p28"/>
          <p:cNvSpPr txBox="1"/>
          <p:nvPr/>
        </p:nvSpPr>
        <p:spPr>
          <a:xfrm>
            <a:off x="2099100" y="3611950"/>
            <a:ext cx="4945800" cy="63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300"/>
              </a:spcBef>
              <a:spcAft>
                <a:spcPts val="0"/>
              </a:spcAft>
              <a:buNone/>
            </a:pPr>
            <a:r>
              <a:rPr lang="en" sz="1200">
                <a:solidFill>
                  <a:schemeClr val="dk1"/>
                </a:solidFill>
                <a:latin typeface="Source Sans 3"/>
                <a:ea typeface="Source Sans 3"/>
                <a:cs typeface="Source Sans 3"/>
                <a:sym typeface="Source Sans 3"/>
              </a:rPr>
              <a:t>CREDITS: This presentation template was created by </a:t>
            </a:r>
            <a:r>
              <a:rPr b="1" lang="en" sz="1200" u="sng">
                <a:solidFill>
                  <a:schemeClr val="accent1"/>
                </a:solidFill>
                <a:latin typeface="Source Sans 3"/>
                <a:ea typeface="Source Sans 3"/>
                <a:cs typeface="Source Sans 3"/>
                <a:sym typeface="Source Sans 3"/>
                <a:hlinkClick r:id="rId3">
                  <a:extLst>
                    <a:ext uri="{A12FA001-AC4F-418D-AE19-62706E023703}">
                      <ahyp:hlinkClr val="tx"/>
                    </a:ext>
                  </a:extLst>
                </a:hlinkClick>
              </a:rPr>
              <a:t>Slidesgo</a:t>
            </a:r>
            <a:r>
              <a:rPr b="1" lang="en" sz="1200">
                <a:solidFill>
                  <a:schemeClr val="dk1"/>
                </a:solidFill>
                <a:latin typeface="Source Sans 3"/>
                <a:ea typeface="Source Sans 3"/>
                <a:cs typeface="Source Sans 3"/>
                <a:sym typeface="Source Sans 3"/>
              </a:rPr>
              <a:t>,</a:t>
            </a:r>
            <a:r>
              <a:rPr lang="en" sz="1200">
                <a:solidFill>
                  <a:schemeClr val="dk1"/>
                </a:solidFill>
                <a:latin typeface="Source Sans 3"/>
                <a:ea typeface="Source Sans 3"/>
                <a:cs typeface="Source Sans 3"/>
                <a:sym typeface="Source Sans 3"/>
              </a:rPr>
              <a:t> and includes icons by</a:t>
            </a:r>
            <a:r>
              <a:rPr b="1" lang="en" sz="1200">
                <a:solidFill>
                  <a:schemeClr val="dk1"/>
                </a:solidFill>
                <a:latin typeface="Source Sans 3"/>
                <a:ea typeface="Source Sans 3"/>
                <a:cs typeface="Source Sans 3"/>
                <a:sym typeface="Source Sans 3"/>
              </a:rPr>
              <a:t> </a:t>
            </a:r>
            <a:r>
              <a:rPr b="1" lang="en" sz="1200" u="sng">
                <a:solidFill>
                  <a:schemeClr val="accent1"/>
                </a:solidFill>
                <a:latin typeface="Source Sans 3"/>
                <a:ea typeface="Source Sans 3"/>
                <a:cs typeface="Source Sans 3"/>
                <a:sym typeface="Source Sans 3"/>
                <a:hlinkClick r:id="rId4">
                  <a:extLst>
                    <a:ext uri="{A12FA001-AC4F-418D-AE19-62706E023703}">
                      <ahyp:hlinkClr val="tx"/>
                    </a:ext>
                  </a:extLst>
                </a:hlinkClick>
              </a:rPr>
              <a:t>Flaticon</a:t>
            </a:r>
            <a:r>
              <a:rPr b="1" lang="en" sz="1200">
                <a:solidFill>
                  <a:schemeClr val="dk1"/>
                </a:solidFill>
                <a:latin typeface="Source Sans 3"/>
                <a:ea typeface="Source Sans 3"/>
                <a:cs typeface="Source Sans 3"/>
                <a:sym typeface="Source Sans 3"/>
              </a:rPr>
              <a:t>,</a:t>
            </a:r>
            <a:r>
              <a:rPr lang="en" sz="1200">
                <a:solidFill>
                  <a:schemeClr val="dk1"/>
                </a:solidFill>
                <a:latin typeface="Source Sans 3"/>
                <a:ea typeface="Source Sans 3"/>
                <a:cs typeface="Source Sans 3"/>
                <a:sym typeface="Source Sans 3"/>
              </a:rPr>
              <a:t> and infographics &amp; images by </a:t>
            </a:r>
            <a:r>
              <a:rPr b="1" lang="en" sz="1200" u="sng">
                <a:solidFill>
                  <a:schemeClr val="accent1"/>
                </a:solidFill>
                <a:latin typeface="Source Sans 3"/>
                <a:ea typeface="Source Sans 3"/>
                <a:cs typeface="Source Sans 3"/>
                <a:sym typeface="Source Sans 3"/>
                <a:hlinkClick r:id="rId5">
                  <a:extLst>
                    <a:ext uri="{A12FA001-AC4F-418D-AE19-62706E023703}">
                      <ahyp:hlinkClr val="tx"/>
                    </a:ext>
                  </a:extLst>
                </a:hlinkClick>
              </a:rPr>
              <a:t>Freepik</a:t>
            </a:r>
            <a:r>
              <a:rPr b="1" lang="en" sz="1200" u="sng">
                <a:solidFill>
                  <a:schemeClr val="accent1"/>
                </a:solidFill>
                <a:latin typeface="Source Sans 3"/>
                <a:ea typeface="Source Sans 3"/>
                <a:cs typeface="Source Sans 3"/>
                <a:sym typeface="Source Sans 3"/>
              </a:rPr>
              <a:t> </a:t>
            </a:r>
            <a:endParaRPr b="1" sz="1200" u="sng">
              <a:solidFill>
                <a:schemeClr val="accent1"/>
              </a:solidFill>
              <a:latin typeface="Source Sans 3"/>
              <a:ea typeface="Source Sans 3"/>
              <a:cs typeface="Source Sans 3"/>
              <a:sym typeface="Source Sans 3"/>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7">
    <p:spTree>
      <p:nvGrpSpPr>
        <p:cNvPr id="2330" name="Shape 2330"/>
        <p:cNvGrpSpPr/>
        <p:nvPr/>
      </p:nvGrpSpPr>
      <p:grpSpPr>
        <a:xfrm>
          <a:off x="0" y="0"/>
          <a:ext cx="0" cy="0"/>
          <a:chOff x="0" y="0"/>
          <a:chExt cx="0" cy="0"/>
        </a:xfrm>
      </p:grpSpPr>
      <p:pic>
        <p:nvPicPr>
          <p:cNvPr id="2331" name="Google Shape;2331;p29"/>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2332" name="Google Shape;2332;p29"/>
          <p:cNvGrpSpPr/>
          <p:nvPr/>
        </p:nvGrpSpPr>
        <p:grpSpPr>
          <a:xfrm>
            <a:off x="-1815034" y="-1897426"/>
            <a:ext cx="10096726" cy="6658201"/>
            <a:chOff x="-1815034" y="-1973626"/>
            <a:chExt cx="10096726" cy="6658201"/>
          </a:xfrm>
        </p:grpSpPr>
        <p:grpSp>
          <p:nvGrpSpPr>
            <p:cNvPr id="2333" name="Google Shape;2333;p29"/>
            <p:cNvGrpSpPr/>
            <p:nvPr/>
          </p:nvGrpSpPr>
          <p:grpSpPr>
            <a:xfrm>
              <a:off x="-1815034" y="2411782"/>
              <a:ext cx="2471109" cy="2272792"/>
              <a:chOff x="3756275" y="2288475"/>
              <a:chExt cx="450850" cy="414675"/>
            </a:xfrm>
          </p:grpSpPr>
          <p:sp>
            <p:nvSpPr>
              <p:cNvPr id="2334" name="Google Shape;2334;p29"/>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29"/>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29"/>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29"/>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29"/>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29"/>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29"/>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29"/>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29"/>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29"/>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29"/>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29"/>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29"/>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29"/>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29"/>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29"/>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29"/>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29"/>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29"/>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29"/>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29"/>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29"/>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29"/>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29"/>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29"/>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29"/>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29"/>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29"/>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29"/>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29"/>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29"/>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29"/>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29"/>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29"/>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29"/>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29"/>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29"/>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29"/>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29"/>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29"/>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29"/>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29"/>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29"/>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29"/>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29"/>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29"/>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29"/>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29"/>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29"/>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29"/>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29"/>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29"/>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29"/>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29"/>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29"/>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29"/>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29"/>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29"/>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29"/>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29"/>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29"/>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29"/>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29"/>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29"/>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29"/>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29"/>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29"/>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29"/>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29"/>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29"/>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29"/>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29"/>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29"/>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29"/>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29"/>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29"/>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10" name="Google Shape;2410;p29"/>
            <p:cNvGrpSpPr/>
            <p:nvPr/>
          </p:nvGrpSpPr>
          <p:grpSpPr>
            <a:xfrm rot="5400000">
              <a:off x="5909741" y="-1874468"/>
              <a:ext cx="2471109" cy="2272792"/>
              <a:chOff x="3756275" y="2288475"/>
              <a:chExt cx="450850" cy="414675"/>
            </a:xfrm>
          </p:grpSpPr>
          <p:sp>
            <p:nvSpPr>
              <p:cNvPr id="2411" name="Google Shape;2411;p29"/>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29"/>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29"/>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29"/>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29"/>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29"/>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29"/>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29"/>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29"/>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29"/>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29"/>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29"/>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29"/>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29"/>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29"/>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29"/>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29"/>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29"/>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29"/>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29"/>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29"/>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29"/>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29"/>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29"/>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29"/>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29"/>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29"/>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29"/>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29"/>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29"/>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29"/>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29"/>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29"/>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29"/>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29"/>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29"/>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29"/>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29"/>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29"/>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29"/>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29"/>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29"/>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29"/>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29"/>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29"/>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29"/>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29"/>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29"/>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29"/>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29"/>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29"/>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29"/>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29"/>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29"/>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29"/>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29"/>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29"/>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29"/>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29"/>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29"/>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29"/>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29"/>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29"/>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29"/>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29"/>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29"/>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29"/>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29"/>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29"/>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29"/>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29"/>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29"/>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29"/>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29"/>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29"/>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29"/>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8">
    <p:spTree>
      <p:nvGrpSpPr>
        <p:cNvPr id="2487" name="Shape 2487"/>
        <p:cNvGrpSpPr/>
        <p:nvPr/>
      </p:nvGrpSpPr>
      <p:grpSpPr>
        <a:xfrm>
          <a:off x="0" y="0"/>
          <a:ext cx="0" cy="0"/>
          <a:chOff x="0" y="0"/>
          <a:chExt cx="0" cy="0"/>
        </a:xfrm>
      </p:grpSpPr>
      <p:pic>
        <p:nvPicPr>
          <p:cNvPr id="2488" name="Google Shape;2488;p30"/>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2489" name="Google Shape;2489;p30"/>
          <p:cNvGrpSpPr/>
          <p:nvPr/>
        </p:nvGrpSpPr>
        <p:grpSpPr>
          <a:xfrm>
            <a:off x="834131" y="-904794"/>
            <a:ext cx="4946156" cy="6835456"/>
            <a:chOff x="834131" y="-904794"/>
            <a:chExt cx="4946156" cy="6835456"/>
          </a:xfrm>
        </p:grpSpPr>
        <p:grpSp>
          <p:nvGrpSpPr>
            <p:cNvPr id="2490" name="Google Shape;2490;p30"/>
            <p:cNvGrpSpPr/>
            <p:nvPr/>
          </p:nvGrpSpPr>
          <p:grpSpPr>
            <a:xfrm rot="-128837">
              <a:off x="857955" y="-839418"/>
              <a:ext cx="3514733" cy="1337499"/>
              <a:chOff x="3786800" y="3040750"/>
              <a:chExt cx="617400" cy="234950"/>
            </a:xfrm>
          </p:grpSpPr>
          <p:sp>
            <p:nvSpPr>
              <p:cNvPr id="2491" name="Google Shape;2491;p30"/>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30"/>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30"/>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30"/>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30"/>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30"/>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30"/>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30"/>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30"/>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30"/>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30"/>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30"/>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30"/>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30"/>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30"/>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30"/>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30"/>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30"/>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30"/>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30"/>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30"/>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30"/>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30"/>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30"/>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30"/>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30"/>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30"/>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30"/>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30"/>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30"/>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30"/>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30"/>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30"/>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24" name="Google Shape;2524;p30"/>
            <p:cNvSpPr/>
            <p:nvPr/>
          </p:nvSpPr>
          <p:spPr>
            <a:xfrm>
              <a:off x="4512932" y="4663190"/>
              <a:ext cx="1267355" cy="1267472"/>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525" name="Google Shape;2525;p30"/>
          <p:cNvPicPr preferRelativeResize="0"/>
          <p:nvPr/>
        </p:nvPicPr>
        <p:blipFill rotWithShape="1">
          <a:blip r:embed="rId3">
            <a:alphaModFix/>
          </a:blip>
          <a:srcRect b="0" l="0" r="0" t="0"/>
          <a:stretch/>
        </p:blipFill>
        <p:spPr>
          <a:xfrm>
            <a:off x="4414696" y="4608575"/>
            <a:ext cx="401623" cy="40162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Darker Grotesque"/>
              <a:buNone/>
              <a:defRPr b="1" sz="3500">
                <a:solidFill>
                  <a:schemeClr val="dk1"/>
                </a:solidFill>
                <a:latin typeface="Darker Grotesque"/>
                <a:ea typeface="Darker Grotesque"/>
                <a:cs typeface="Darker Grotesque"/>
                <a:sym typeface="Darker Grotesque"/>
              </a:defRPr>
            </a:lvl1pPr>
            <a:lvl2pPr lvl="1"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2pPr>
            <a:lvl3pPr lvl="2"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3pPr>
            <a:lvl4pPr lvl="3"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4pPr>
            <a:lvl5pPr lvl="4"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5pPr>
            <a:lvl6pPr lvl="5"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6pPr>
            <a:lvl7pPr lvl="6"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7pPr>
            <a:lvl8pPr lvl="7"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8pPr>
            <a:lvl9pPr lvl="8"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9pPr>
          </a:lstStyle>
          <a:p/>
        </p:txBody>
      </p:sp>
      <p:sp>
        <p:nvSpPr>
          <p:cNvPr id="7" name="Google Shape;7;p1"/>
          <p:cNvSpPr txBox="1"/>
          <p:nvPr>
            <p:ph idx="1" type="body"/>
          </p:nvPr>
        </p:nvSpPr>
        <p:spPr>
          <a:xfrm>
            <a:off x="713400"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1pPr>
            <a:lvl2pPr indent="-317500" lvl="1" marL="9144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2pPr>
            <a:lvl3pPr indent="-317500" lvl="2" marL="13716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3pPr>
            <a:lvl4pPr indent="-317500" lvl="3" marL="18288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4pPr>
            <a:lvl5pPr indent="-317500" lvl="4" marL="22860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5pPr>
            <a:lvl6pPr indent="-317500" lvl="5" marL="27432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6pPr>
            <a:lvl7pPr indent="-317500" lvl="6" marL="32004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7pPr>
            <a:lvl8pPr indent="-317500" lvl="7" marL="36576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8pPr>
            <a:lvl9pPr indent="-317500" lvl="8" marL="41148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1.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9" name="Shape 2529"/>
        <p:cNvGrpSpPr/>
        <p:nvPr/>
      </p:nvGrpSpPr>
      <p:grpSpPr>
        <a:xfrm>
          <a:off x="0" y="0"/>
          <a:ext cx="0" cy="0"/>
          <a:chOff x="0" y="0"/>
          <a:chExt cx="0" cy="0"/>
        </a:xfrm>
      </p:grpSpPr>
      <p:sp>
        <p:nvSpPr>
          <p:cNvPr id="2530" name="Google Shape;2530;p31"/>
          <p:cNvSpPr txBox="1"/>
          <p:nvPr>
            <p:ph type="ctrTitle"/>
          </p:nvPr>
        </p:nvSpPr>
        <p:spPr>
          <a:xfrm>
            <a:off x="1238550" y="1746999"/>
            <a:ext cx="6666900" cy="6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Thermodynamics 1</a:t>
            </a:r>
            <a:endParaRPr/>
          </a:p>
        </p:txBody>
      </p:sp>
      <p:sp>
        <p:nvSpPr>
          <p:cNvPr id="2531" name="Google Shape;2531;p31"/>
          <p:cNvSpPr txBox="1"/>
          <p:nvPr>
            <p:ph idx="1" type="subTitle"/>
          </p:nvPr>
        </p:nvSpPr>
        <p:spPr>
          <a:xfrm>
            <a:off x="1238550" y="2930056"/>
            <a:ext cx="6666900" cy="43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Physics Club 2025-2026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35" name="Shape 2535"/>
        <p:cNvGrpSpPr/>
        <p:nvPr/>
      </p:nvGrpSpPr>
      <p:grpSpPr>
        <a:xfrm>
          <a:off x="0" y="0"/>
          <a:ext cx="0" cy="0"/>
          <a:chOff x="0" y="0"/>
          <a:chExt cx="0" cy="0"/>
        </a:xfrm>
      </p:grpSpPr>
      <p:sp>
        <p:nvSpPr>
          <p:cNvPr id="2536" name="Google Shape;2536;p32"/>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Objectives</a:t>
            </a:r>
            <a:endParaRPr/>
          </a:p>
        </p:txBody>
      </p:sp>
      <p:sp>
        <p:nvSpPr>
          <p:cNvPr id="2537" name="Google Shape;2537;p32"/>
          <p:cNvSpPr txBox="1"/>
          <p:nvPr>
            <p:ph idx="5" type="title"/>
          </p:nvPr>
        </p:nvSpPr>
        <p:spPr>
          <a:xfrm>
            <a:off x="713225" y="1270675"/>
            <a:ext cx="901200" cy="61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01</a:t>
            </a:r>
            <a:endParaRPr/>
          </a:p>
        </p:txBody>
      </p:sp>
      <p:sp>
        <p:nvSpPr>
          <p:cNvPr id="2538" name="Google Shape;2538;p32"/>
          <p:cNvSpPr txBox="1"/>
          <p:nvPr>
            <p:ph idx="6" type="title"/>
          </p:nvPr>
        </p:nvSpPr>
        <p:spPr>
          <a:xfrm>
            <a:off x="3419250" y="2963961"/>
            <a:ext cx="901200" cy="61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05</a:t>
            </a:r>
            <a:endParaRPr/>
          </a:p>
        </p:txBody>
      </p:sp>
      <p:sp>
        <p:nvSpPr>
          <p:cNvPr id="2539" name="Google Shape;2539;p32"/>
          <p:cNvSpPr txBox="1"/>
          <p:nvPr>
            <p:ph idx="7" type="title"/>
          </p:nvPr>
        </p:nvSpPr>
        <p:spPr>
          <a:xfrm>
            <a:off x="713225" y="2963961"/>
            <a:ext cx="901200" cy="61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04</a:t>
            </a:r>
            <a:endParaRPr/>
          </a:p>
        </p:txBody>
      </p:sp>
      <p:sp>
        <p:nvSpPr>
          <p:cNvPr id="2540" name="Google Shape;2540;p32"/>
          <p:cNvSpPr txBox="1"/>
          <p:nvPr>
            <p:ph idx="8" type="title"/>
          </p:nvPr>
        </p:nvSpPr>
        <p:spPr>
          <a:xfrm>
            <a:off x="3419250" y="1270675"/>
            <a:ext cx="901200" cy="61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02</a:t>
            </a:r>
            <a:endParaRPr/>
          </a:p>
        </p:txBody>
      </p:sp>
      <p:sp>
        <p:nvSpPr>
          <p:cNvPr id="2541" name="Google Shape;2541;p32"/>
          <p:cNvSpPr txBox="1"/>
          <p:nvPr>
            <p:ph idx="14" type="title"/>
          </p:nvPr>
        </p:nvSpPr>
        <p:spPr>
          <a:xfrm>
            <a:off x="6125275" y="2963961"/>
            <a:ext cx="901200" cy="61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06</a:t>
            </a:r>
            <a:endParaRPr/>
          </a:p>
        </p:txBody>
      </p:sp>
      <p:sp>
        <p:nvSpPr>
          <p:cNvPr id="2542" name="Google Shape;2542;p32"/>
          <p:cNvSpPr txBox="1"/>
          <p:nvPr>
            <p:ph idx="15" type="title"/>
          </p:nvPr>
        </p:nvSpPr>
        <p:spPr>
          <a:xfrm>
            <a:off x="6125275" y="1270675"/>
            <a:ext cx="901200" cy="616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03</a:t>
            </a:r>
            <a:endParaRPr/>
          </a:p>
        </p:txBody>
      </p:sp>
      <p:sp>
        <p:nvSpPr>
          <p:cNvPr id="2543" name="Google Shape;2543;p32"/>
          <p:cNvSpPr txBox="1"/>
          <p:nvPr>
            <p:ph idx="16" type="subTitle"/>
          </p:nvPr>
        </p:nvSpPr>
        <p:spPr>
          <a:xfrm>
            <a:off x="720000" y="1554449"/>
            <a:ext cx="2513100" cy="1185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Why Thermodynamics?</a:t>
            </a:r>
            <a:endParaRPr/>
          </a:p>
        </p:txBody>
      </p:sp>
      <p:sp>
        <p:nvSpPr>
          <p:cNvPr id="2544" name="Google Shape;2544;p32"/>
          <p:cNvSpPr txBox="1"/>
          <p:nvPr>
            <p:ph idx="17" type="subTitle"/>
          </p:nvPr>
        </p:nvSpPr>
        <p:spPr>
          <a:xfrm>
            <a:off x="713225" y="3580750"/>
            <a:ext cx="2305500" cy="851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1st Law of Thermodynamics</a:t>
            </a:r>
            <a:endParaRPr/>
          </a:p>
        </p:txBody>
      </p:sp>
      <p:sp>
        <p:nvSpPr>
          <p:cNvPr id="2545" name="Google Shape;2545;p32"/>
          <p:cNvSpPr txBox="1"/>
          <p:nvPr>
            <p:ph idx="18" type="subTitle"/>
          </p:nvPr>
        </p:nvSpPr>
        <p:spPr>
          <a:xfrm>
            <a:off x="3419250" y="3580750"/>
            <a:ext cx="23055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Ideal Gas</a:t>
            </a:r>
            <a:endParaRPr/>
          </a:p>
        </p:txBody>
      </p:sp>
      <p:sp>
        <p:nvSpPr>
          <p:cNvPr id="2546" name="Google Shape;2546;p32"/>
          <p:cNvSpPr txBox="1"/>
          <p:nvPr>
            <p:ph idx="19" type="subTitle"/>
          </p:nvPr>
        </p:nvSpPr>
        <p:spPr>
          <a:xfrm>
            <a:off x="3419250" y="1812175"/>
            <a:ext cx="2305500" cy="484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 &amp; Energy</a:t>
            </a:r>
            <a:endParaRPr/>
          </a:p>
        </p:txBody>
      </p:sp>
      <p:sp>
        <p:nvSpPr>
          <p:cNvPr id="2547" name="Google Shape;2547;p32"/>
          <p:cNvSpPr txBox="1"/>
          <p:nvPr>
            <p:ph idx="20" type="subTitle"/>
          </p:nvPr>
        </p:nvSpPr>
        <p:spPr>
          <a:xfrm>
            <a:off x="6125275" y="3580750"/>
            <a:ext cx="2305500" cy="851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Thermal Energy Transfer</a:t>
            </a:r>
            <a:endParaRPr/>
          </a:p>
        </p:txBody>
      </p:sp>
      <p:sp>
        <p:nvSpPr>
          <p:cNvPr id="2548" name="Google Shape;2548;p32"/>
          <p:cNvSpPr txBox="1"/>
          <p:nvPr>
            <p:ph idx="21" type="subTitle"/>
          </p:nvPr>
        </p:nvSpPr>
        <p:spPr>
          <a:xfrm>
            <a:off x="6125275" y="1812175"/>
            <a:ext cx="2305500" cy="1341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Heat &amp; Heat Transfer Processes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2" name="Shape 2552"/>
        <p:cNvGrpSpPr/>
        <p:nvPr/>
      </p:nvGrpSpPr>
      <p:grpSpPr>
        <a:xfrm>
          <a:off x="0" y="0"/>
          <a:ext cx="0" cy="0"/>
          <a:chOff x="0" y="0"/>
          <a:chExt cx="0" cy="0"/>
        </a:xfrm>
      </p:grpSpPr>
      <p:sp>
        <p:nvSpPr>
          <p:cNvPr id="2553" name="Google Shape;2553;p33"/>
          <p:cNvSpPr txBox="1"/>
          <p:nvPr>
            <p:ph type="title"/>
          </p:nvPr>
        </p:nvSpPr>
        <p:spPr>
          <a:xfrm>
            <a:off x="720000" y="445025"/>
            <a:ext cx="7704000" cy="65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Why Thermodynamics?</a:t>
            </a:r>
            <a:endParaRPr/>
          </a:p>
        </p:txBody>
      </p:sp>
      <p:sp>
        <p:nvSpPr>
          <p:cNvPr id="2554" name="Google Shape;2554;p33"/>
          <p:cNvSpPr txBox="1"/>
          <p:nvPr>
            <p:ph idx="1" type="body"/>
          </p:nvPr>
        </p:nvSpPr>
        <p:spPr>
          <a:xfrm>
            <a:off x="720000" y="1258052"/>
            <a:ext cx="5641200" cy="3468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Nunito"/>
              <a:buChar char="●"/>
            </a:pPr>
            <a:r>
              <a:rPr lang="en"/>
              <a:t>Thermodynamics is the study of heat and how energy flows within objects. (</a:t>
            </a:r>
            <a:r>
              <a:rPr i="1" lang="en"/>
              <a:t>Thermo</a:t>
            </a:r>
            <a:r>
              <a:rPr lang="en"/>
              <a:t> - heat, </a:t>
            </a:r>
            <a:r>
              <a:rPr i="1" lang="en"/>
              <a:t>Dynamis </a:t>
            </a:r>
            <a:r>
              <a:rPr lang="en"/>
              <a:t>– power or energy</a:t>
            </a:r>
            <a:r>
              <a:rPr lang="en"/>
              <a:t>)</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We can use Thermodynamics to generalize motion of tiny molecules into a object we can predict the behavior of.</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We can (probably) track the motion of an atom moving through basic mechanics, but it gets progressively more </a:t>
            </a:r>
            <a:r>
              <a:rPr lang="en"/>
              <a:t>difficult</a:t>
            </a:r>
            <a:r>
              <a:rPr lang="en"/>
              <a:t> until realistically we would have to track billions at once using solely mechanics.</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We instead </a:t>
            </a:r>
            <a:r>
              <a:rPr lang="en"/>
              <a:t>resort to using a quantity called energy (ability of an object to do something) to describe the motion of a group of particles.</a:t>
            </a:r>
            <a:endParaRPr/>
          </a:p>
        </p:txBody>
      </p:sp>
      <p:pic>
        <p:nvPicPr>
          <p:cNvPr id="2555" name="Google Shape;2555;p33"/>
          <p:cNvPicPr preferRelativeResize="0"/>
          <p:nvPr/>
        </p:nvPicPr>
        <p:blipFill rotWithShape="1">
          <a:blip r:embed="rId3">
            <a:alphaModFix/>
          </a:blip>
          <a:srcRect b="0" l="0" r="0" t="0"/>
          <a:stretch/>
        </p:blipFill>
        <p:spPr>
          <a:xfrm>
            <a:off x="7642324" y="1618099"/>
            <a:ext cx="1082977" cy="1082977"/>
          </a:xfrm>
          <a:prstGeom prst="rect">
            <a:avLst/>
          </a:prstGeom>
          <a:noFill/>
          <a:ln>
            <a:noFill/>
          </a:ln>
        </p:spPr>
      </p:pic>
      <p:pic>
        <p:nvPicPr>
          <p:cNvPr id="2556" name="Google Shape;2556;p33"/>
          <p:cNvPicPr preferRelativeResize="0"/>
          <p:nvPr/>
        </p:nvPicPr>
        <p:blipFill>
          <a:blip r:embed="rId4">
            <a:alphaModFix/>
          </a:blip>
          <a:stretch>
            <a:fillRect/>
          </a:stretch>
        </p:blipFill>
        <p:spPr>
          <a:xfrm>
            <a:off x="6490656" y="2701083"/>
            <a:ext cx="1886775" cy="187379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0" name="Shape 2560"/>
        <p:cNvGrpSpPr/>
        <p:nvPr/>
      </p:nvGrpSpPr>
      <p:grpSpPr>
        <a:xfrm>
          <a:off x="0" y="0"/>
          <a:ext cx="0" cy="0"/>
          <a:chOff x="0" y="0"/>
          <a:chExt cx="0" cy="0"/>
        </a:xfrm>
      </p:grpSpPr>
      <p:sp>
        <p:nvSpPr>
          <p:cNvPr id="2561" name="Google Shape;2561;p34"/>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Idea of Energy and Work</a:t>
            </a:r>
            <a:endParaRPr/>
          </a:p>
        </p:txBody>
      </p:sp>
      <p:sp>
        <p:nvSpPr>
          <p:cNvPr id="2562" name="Google Shape;2562;p34"/>
          <p:cNvSpPr txBox="1"/>
          <p:nvPr>
            <p:ph idx="2" type="subTitle"/>
          </p:nvPr>
        </p:nvSpPr>
        <p:spPr>
          <a:xfrm>
            <a:off x="720000" y="1872276"/>
            <a:ext cx="3626400" cy="1816800"/>
          </a:xfrm>
          <a:prstGeom prst="rect">
            <a:avLst/>
          </a:prstGeom>
        </p:spPr>
        <p:txBody>
          <a:bodyPr anchorCtr="0" anchor="t" bIns="91425" lIns="91425" spcFirstLastPara="1" rIns="91425" wrap="square" tIns="91425">
            <a:noAutofit/>
          </a:bodyPr>
          <a:lstStyle/>
          <a:p>
            <a:pPr indent="-317500" lvl="0" marL="257175" rtl="0" algn="l">
              <a:spcBef>
                <a:spcPts val="1000"/>
              </a:spcBef>
              <a:spcAft>
                <a:spcPts val="0"/>
              </a:spcAft>
              <a:buClr>
                <a:schemeClr val="dk1"/>
              </a:buClr>
              <a:buSzPts val="1400"/>
              <a:buChar char="●"/>
            </a:pPr>
            <a:r>
              <a:rPr lang="en"/>
              <a:t>As stated earlier, energy is the </a:t>
            </a:r>
            <a:r>
              <a:rPr lang="en"/>
              <a:t>ability to do something. In Thermo, this quantity is defined as U - which is what we call internal energy(Note throughout physics this is what we usually refer as energy). The units for energy is Joules (J)</a:t>
            </a:r>
            <a:endParaRPr/>
          </a:p>
        </p:txBody>
      </p:sp>
      <p:sp>
        <p:nvSpPr>
          <p:cNvPr id="2563" name="Google Shape;2563;p34"/>
          <p:cNvSpPr txBox="1"/>
          <p:nvPr>
            <p:ph idx="3" type="subTitle"/>
          </p:nvPr>
        </p:nvSpPr>
        <p:spPr>
          <a:xfrm>
            <a:off x="720000" y="1347500"/>
            <a:ext cx="3698100" cy="60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Energy</a:t>
            </a:r>
            <a:endParaRPr/>
          </a:p>
        </p:txBody>
      </p:sp>
      <p:sp>
        <p:nvSpPr>
          <p:cNvPr id="2564" name="Google Shape;2564;p34"/>
          <p:cNvSpPr txBox="1"/>
          <p:nvPr>
            <p:ph idx="4" type="subTitle"/>
          </p:nvPr>
        </p:nvSpPr>
        <p:spPr>
          <a:xfrm>
            <a:off x="4725900" y="1347500"/>
            <a:ext cx="3698100" cy="60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Work</a:t>
            </a:r>
            <a:endParaRPr/>
          </a:p>
        </p:txBody>
      </p:sp>
      <p:pic>
        <p:nvPicPr>
          <p:cNvPr id="2565" name="Google Shape;2565;p34"/>
          <p:cNvPicPr preferRelativeResize="0"/>
          <p:nvPr/>
        </p:nvPicPr>
        <p:blipFill>
          <a:blip r:embed="rId3">
            <a:alphaModFix/>
          </a:blip>
          <a:stretch>
            <a:fillRect/>
          </a:stretch>
        </p:blipFill>
        <p:spPr>
          <a:xfrm>
            <a:off x="5697808" y="646764"/>
            <a:ext cx="2551676" cy="954775"/>
          </a:xfrm>
          <a:prstGeom prst="rect">
            <a:avLst/>
          </a:prstGeom>
          <a:noFill/>
          <a:ln>
            <a:noFill/>
          </a:ln>
        </p:spPr>
      </p:pic>
      <p:sp>
        <p:nvSpPr>
          <p:cNvPr id="2566" name="Google Shape;2566;p34"/>
          <p:cNvSpPr txBox="1"/>
          <p:nvPr>
            <p:ph idx="1" type="subTitle"/>
          </p:nvPr>
        </p:nvSpPr>
        <p:spPr>
          <a:xfrm>
            <a:off x="4725900" y="1872278"/>
            <a:ext cx="3698100" cy="2736300"/>
          </a:xfrm>
          <a:prstGeom prst="rect">
            <a:avLst/>
          </a:prstGeom>
        </p:spPr>
        <p:txBody>
          <a:bodyPr anchorCtr="0" anchor="t" bIns="91425" lIns="91425" spcFirstLastPara="1" rIns="91425" wrap="square" tIns="91425">
            <a:noAutofit/>
          </a:bodyPr>
          <a:lstStyle/>
          <a:p>
            <a:pPr indent="-317500" lvl="0" marL="314325" rtl="0" algn="l">
              <a:spcBef>
                <a:spcPts val="1000"/>
              </a:spcBef>
              <a:spcAft>
                <a:spcPts val="0"/>
              </a:spcAft>
              <a:buClr>
                <a:schemeClr val="dk1"/>
              </a:buClr>
              <a:buSzPts val="1400"/>
              <a:buChar char="●"/>
            </a:pPr>
            <a:r>
              <a:rPr lang="en"/>
              <a:t>Work in Physics can be thought of as the transfer of energy. If I do work on  a block, that means I transferred energy into the block (which will move consequentially) through work - I did work on the block. Notice the keyword “on” and “by” as we go further into talking about transfer of energy.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0" name="Shape 2570"/>
        <p:cNvGrpSpPr/>
        <p:nvPr/>
      </p:nvGrpSpPr>
      <p:grpSpPr>
        <a:xfrm>
          <a:off x="0" y="0"/>
          <a:ext cx="0" cy="0"/>
          <a:chOff x="0" y="0"/>
          <a:chExt cx="0" cy="0"/>
        </a:xfrm>
      </p:grpSpPr>
      <p:sp>
        <p:nvSpPr>
          <p:cNvPr id="2571" name="Google Shape;2571;p35"/>
          <p:cNvSpPr txBox="1"/>
          <p:nvPr>
            <p:ph type="title"/>
          </p:nvPr>
        </p:nvSpPr>
        <p:spPr>
          <a:xfrm>
            <a:off x="4306075" y="1505018"/>
            <a:ext cx="4124700" cy="57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Heat</a:t>
            </a:r>
            <a:endParaRPr/>
          </a:p>
        </p:txBody>
      </p:sp>
      <p:sp>
        <p:nvSpPr>
          <p:cNvPr id="2572" name="Google Shape;2572;p35"/>
          <p:cNvSpPr txBox="1"/>
          <p:nvPr>
            <p:ph idx="1" type="subTitle"/>
          </p:nvPr>
        </p:nvSpPr>
        <p:spPr>
          <a:xfrm>
            <a:off x="4306075" y="2154613"/>
            <a:ext cx="4124700" cy="97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Textbook definition: Heat is energy that flows between a system and its environment </a:t>
            </a:r>
            <a:r>
              <a:rPr lang="en"/>
              <a:t>because of a temperature difference between them.</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Flow of energy</a:t>
            </a:r>
            <a:endParaRPr/>
          </a:p>
          <a:p>
            <a:pPr indent="-317500" lvl="0" marL="457200" rtl="0" algn="l">
              <a:spcBef>
                <a:spcPts val="0"/>
              </a:spcBef>
              <a:spcAft>
                <a:spcPts val="0"/>
              </a:spcAft>
              <a:buSzPts val="1400"/>
              <a:buAutoNum type="arabicPeriod"/>
            </a:pPr>
            <a:r>
              <a:rPr lang="en"/>
              <a:t>Caused by difference of temperature (Average “amount of movement” of each particles we focus 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(Ice in hot water example)</a:t>
            </a:r>
            <a:endParaRPr/>
          </a:p>
        </p:txBody>
      </p:sp>
      <p:pic>
        <p:nvPicPr>
          <p:cNvPr id="2573" name="Google Shape;2573;p35" title="Screenshot 2025-08-24 at 1.17.13 AM.png"/>
          <p:cNvPicPr preferRelativeResize="0"/>
          <p:nvPr/>
        </p:nvPicPr>
        <p:blipFill>
          <a:blip r:embed="rId3">
            <a:alphaModFix/>
          </a:blip>
          <a:stretch>
            <a:fillRect/>
          </a:stretch>
        </p:blipFill>
        <p:spPr>
          <a:xfrm>
            <a:off x="84525" y="988588"/>
            <a:ext cx="4001275" cy="316632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7" name="Shape 2577"/>
        <p:cNvGrpSpPr/>
        <p:nvPr/>
      </p:nvGrpSpPr>
      <p:grpSpPr>
        <a:xfrm>
          <a:off x="0" y="0"/>
          <a:ext cx="0" cy="0"/>
          <a:chOff x="0" y="0"/>
          <a:chExt cx="0" cy="0"/>
        </a:xfrm>
      </p:grpSpPr>
      <p:pic>
        <p:nvPicPr>
          <p:cNvPr id="2578" name="Google Shape;2578;p36"/>
          <p:cNvPicPr preferRelativeResize="0"/>
          <p:nvPr>
            <p:ph idx="2" type="pic"/>
          </p:nvPr>
        </p:nvPicPr>
        <p:blipFill rotWithShape="1">
          <a:blip r:embed="rId3">
            <a:alphaModFix/>
          </a:blip>
          <a:srcRect b="4995" l="0" r="0" t="5004"/>
          <a:stretch/>
        </p:blipFill>
        <p:spPr>
          <a:xfrm>
            <a:off x="0" y="0"/>
            <a:ext cx="9144003" cy="5143501"/>
          </a:xfrm>
          <a:prstGeom prst="rect">
            <a:avLst/>
          </a:prstGeom>
        </p:spPr>
      </p:pic>
      <p:sp>
        <p:nvSpPr>
          <p:cNvPr id="2579" name="Google Shape;2579;p36"/>
          <p:cNvSpPr txBox="1"/>
          <p:nvPr>
            <p:ph type="title"/>
          </p:nvPr>
        </p:nvSpPr>
        <p:spPr>
          <a:xfrm>
            <a:off x="1855100" y="663875"/>
            <a:ext cx="6675300" cy="3176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First Law of Thermodynamics</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∆U = Q+W</a:t>
            </a:r>
            <a:endParaRPr/>
          </a:p>
          <a:p>
            <a:pPr indent="0" lvl="0" marL="0" rtl="0" algn="l">
              <a:spcBef>
                <a:spcPts val="0"/>
              </a:spcBef>
              <a:spcAft>
                <a:spcPts val="0"/>
              </a:spcAft>
              <a:buNone/>
            </a:pPr>
            <a:r>
              <a:rPr lang="en"/>
              <a:t>∆U is the change in internal energy</a:t>
            </a:r>
            <a:endParaRPr/>
          </a:p>
          <a:p>
            <a:pPr indent="0" lvl="0" marL="0" rtl="0" algn="l">
              <a:spcBef>
                <a:spcPts val="0"/>
              </a:spcBef>
              <a:spcAft>
                <a:spcPts val="0"/>
              </a:spcAft>
              <a:buNone/>
            </a:pPr>
            <a:r>
              <a:rPr lang="en"/>
              <a:t>Q is the amount of heat into the system</a:t>
            </a:r>
            <a:endParaRPr/>
          </a:p>
          <a:p>
            <a:pPr indent="0" lvl="0" marL="0" rtl="0" algn="l">
              <a:spcBef>
                <a:spcPts val="0"/>
              </a:spcBef>
              <a:spcAft>
                <a:spcPts val="0"/>
              </a:spcAft>
              <a:buNone/>
            </a:pPr>
            <a:r>
              <a:rPr lang="en"/>
              <a:t>W is the work done on the system</a:t>
            </a:r>
            <a:endParaRPr/>
          </a:p>
        </p:txBody>
      </p:sp>
      <p:grpSp>
        <p:nvGrpSpPr>
          <p:cNvPr id="2580" name="Google Shape;2580;p36"/>
          <p:cNvGrpSpPr/>
          <p:nvPr/>
        </p:nvGrpSpPr>
        <p:grpSpPr>
          <a:xfrm>
            <a:off x="1061007" y="4103697"/>
            <a:ext cx="3492736" cy="1892104"/>
            <a:chOff x="3447500" y="2173650"/>
            <a:chExt cx="395625" cy="214325"/>
          </a:xfrm>
        </p:grpSpPr>
        <p:sp>
          <p:nvSpPr>
            <p:cNvPr id="2581" name="Google Shape;2581;p36"/>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36"/>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36"/>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36"/>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36"/>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36"/>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36"/>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36"/>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36"/>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36"/>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36"/>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36"/>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36"/>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36"/>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36"/>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36"/>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36"/>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36"/>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36"/>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36"/>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36"/>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36"/>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36"/>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36"/>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36"/>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36"/>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36"/>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36"/>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36"/>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36"/>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36"/>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36"/>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36"/>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36"/>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36"/>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36"/>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36"/>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36"/>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36"/>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36"/>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36"/>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36"/>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36"/>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36"/>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36"/>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36"/>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36"/>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36"/>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36"/>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36"/>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36"/>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36"/>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36"/>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36"/>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36"/>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36"/>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36"/>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36"/>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36"/>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36"/>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36"/>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36"/>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36"/>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36"/>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36"/>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36"/>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36"/>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36"/>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36"/>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36"/>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36"/>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36"/>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36"/>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36"/>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36"/>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36"/>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36"/>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36"/>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36"/>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36"/>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36"/>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36"/>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36"/>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36"/>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36"/>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36"/>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36"/>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8" name="Google Shape;2668;p36"/>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9" name="Google Shape;2669;p36"/>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36"/>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36"/>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36"/>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36"/>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36"/>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36"/>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36"/>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36"/>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36"/>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36"/>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0" name="Google Shape;2680;p36"/>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1" name="Google Shape;2681;p36"/>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36"/>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36"/>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36"/>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36"/>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36"/>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36"/>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88" name="Google Shape;2688;p36"/>
          <p:cNvGrpSpPr/>
          <p:nvPr/>
        </p:nvGrpSpPr>
        <p:grpSpPr>
          <a:xfrm rot="5400000">
            <a:off x="7114060" y="1082759"/>
            <a:ext cx="4021431" cy="1494270"/>
            <a:chOff x="4306625" y="2321575"/>
            <a:chExt cx="566750" cy="210600"/>
          </a:xfrm>
        </p:grpSpPr>
        <p:sp>
          <p:nvSpPr>
            <p:cNvPr id="2689" name="Google Shape;2689;p36"/>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36"/>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36"/>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36"/>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36"/>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36"/>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36"/>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36"/>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36"/>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36"/>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36"/>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36"/>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36"/>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36"/>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36"/>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36"/>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36"/>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36"/>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36"/>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36"/>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36"/>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36"/>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36"/>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36"/>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36"/>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36"/>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36"/>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36"/>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36"/>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36"/>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36"/>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36"/>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36"/>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5" name="Shape 2725"/>
        <p:cNvGrpSpPr/>
        <p:nvPr/>
      </p:nvGrpSpPr>
      <p:grpSpPr>
        <a:xfrm>
          <a:off x="0" y="0"/>
          <a:ext cx="0" cy="0"/>
          <a:chOff x="0" y="0"/>
          <a:chExt cx="0" cy="0"/>
        </a:xfrm>
      </p:grpSpPr>
      <p:sp>
        <p:nvSpPr>
          <p:cNvPr id="2726" name="Google Shape;2726;p37"/>
          <p:cNvSpPr txBox="1"/>
          <p:nvPr>
            <p:ph type="title"/>
          </p:nvPr>
        </p:nvSpPr>
        <p:spPr>
          <a:xfrm>
            <a:off x="720000" y="445025"/>
            <a:ext cx="7704000" cy="65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Ideal Gas Law</a:t>
            </a:r>
            <a:endParaRPr/>
          </a:p>
        </p:txBody>
      </p:sp>
      <p:sp>
        <p:nvSpPr>
          <p:cNvPr id="2727" name="Google Shape;2727;p37"/>
          <p:cNvSpPr txBox="1"/>
          <p:nvPr>
            <p:ph idx="1" type="body"/>
          </p:nvPr>
        </p:nvSpPr>
        <p:spPr>
          <a:xfrm>
            <a:off x="720000" y="1139550"/>
            <a:ext cx="7704000" cy="331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PV = nRT, where P is pressure of system, V is volume of system, n is number of molecules in the system, R is gas constant of the molecules in the system, and T is the temperature of the time.(Think of these variables as proportional relationships by some multiplier of constants)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Both sides of the equation have units of Joules</a:t>
            </a:r>
            <a:endParaRPr/>
          </a:p>
          <a:p>
            <a:pPr indent="0" lvl="0" marL="0" rtl="0" algn="l">
              <a:spcBef>
                <a:spcPts val="0"/>
              </a:spcBef>
              <a:spcAft>
                <a:spcPts val="0"/>
              </a:spcAft>
              <a:buNone/>
            </a:pPr>
            <a:r>
              <a:rPr lang="en"/>
              <a:t>From the definition of work, we can derive definition of work using pressure and volume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 = Fx</a:t>
            </a:r>
            <a:endParaRPr/>
          </a:p>
          <a:p>
            <a:pPr indent="0" lvl="0" marL="0" rtl="0" algn="l">
              <a:spcBef>
                <a:spcPts val="0"/>
              </a:spcBef>
              <a:spcAft>
                <a:spcPts val="0"/>
              </a:spcAft>
              <a:buNone/>
            </a:pPr>
            <a:r>
              <a:rPr lang="en"/>
              <a:t>Pressure P = F/A by definition 					</a:t>
            </a:r>
            <a:endParaRPr/>
          </a:p>
          <a:p>
            <a:pPr indent="0" lvl="0" marL="0" rtl="0" algn="l">
              <a:spcBef>
                <a:spcPts val="0"/>
              </a:spcBef>
              <a:spcAft>
                <a:spcPts val="0"/>
              </a:spcAft>
              <a:buNone/>
            </a:pPr>
            <a:r>
              <a:rPr lang="en"/>
              <a:t>F = P * A</a:t>
            </a:r>
            <a:endParaRPr/>
          </a:p>
          <a:p>
            <a:pPr indent="0" lvl="0" marL="0" rtl="0" algn="l">
              <a:spcBef>
                <a:spcPts val="0"/>
              </a:spcBef>
              <a:spcAft>
                <a:spcPts val="0"/>
              </a:spcAft>
              <a:buNone/>
            </a:pPr>
            <a:r>
              <a:rPr lang="en"/>
              <a:t>W = P * A * x</a:t>
            </a:r>
            <a:endParaRPr/>
          </a:p>
          <a:p>
            <a:pPr indent="0" lvl="0" marL="0" rtl="0" algn="l">
              <a:spcBef>
                <a:spcPts val="0"/>
              </a:spcBef>
              <a:spcAft>
                <a:spcPts val="0"/>
              </a:spcAft>
              <a:buNone/>
            </a:pPr>
            <a:r>
              <a:rPr lang="en"/>
              <a:t>W = PV (in J)</a:t>
            </a:r>
            <a:endParaRPr/>
          </a:p>
        </p:txBody>
      </p:sp>
      <p:sp>
        <p:nvSpPr>
          <p:cNvPr id="2728" name="Google Shape;2728;p37"/>
          <p:cNvSpPr txBox="1"/>
          <p:nvPr/>
        </p:nvSpPr>
        <p:spPr>
          <a:xfrm>
            <a:off x="5088650" y="3087975"/>
            <a:ext cx="3564600" cy="895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Source Sans 3"/>
                <a:ea typeface="Source Sans 3"/>
                <a:cs typeface="Source Sans 3"/>
                <a:sym typeface="Source Sans 3"/>
              </a:rPr>
              <a:t>[example: PV=mRT &amp; P=pRT form, R is gas   constant for the former, specific gas constant for the latter]</a:t>
            </a:r>
            <a:endParaRPr>
              <a:solidFill>
                <a:schemeClr val="dk1"/>
              </a:solidFill>
              <a:latin typeface="Source Sans 3"/>
              <a:ea typeface="Source Sans 3"/>
              <a:cs typeface="Source Sans 3"/>
              <a:sym typeface="Source Sans 3"/>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2" name="Shape 2732"/>
        <p:cNvGrpSpPr/>
        <p:nvPr/>
      </p:nvGrpSpPr>
      <p:grpSpPr>
        <a:xfrm>
          <a:off x="0" y="0"/>
          <a:ext cx="0" cy="0"/>
          <a:chOff x="0" y="0"/>
          <a:chExt cx="0" cy="0"/>
        </a:xfrm>
      </p:grpSpPr>
      <p:sp>
        <p:nvSpPr>
          <p:cNvPr id="2733" name="Google Shape;2733;p38"/>
          <p:cNvSpPr txBox="1"/>
          <p:nvPr>
            <p:ph type="title"/>
          </p:nvPr>
        </p:nvSpPr>
        <p:spPr>
          <a:xfrm>
            <a:off x="181375" y="364569"/>
            <a:ext cx="4124700" cy="58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Example: Piston</a:t>
            </a:r>
            <a:endParaRPr/>
          </a:p>
        </p:txBody>
      </p:sp>
      <p:sp>
        <p:nvSpPr>
          <p:cNvPr id="2734" name="Google Shape;2734;p38"/>
          <p:cNvSpPr txBox="1"/>
          <p:nvPr>
            <p:ph idx="1" type="subTitle"/>
          </p:nvPr>
        </p:nvSpPr>
        <p:spPr>
          <a:xfrm>
            <a:off x="3924300" y="3581563"/>
            <a:ext cx="4124700" cy="97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say we have this insulated container(not allowing energy to escape the system) and some gas trapped by the piston. The system will only encapsulate the extent to which the gas will go</a:t>
            </a:r>
            <a:endParaRPr/>
          </a:p>
        </p:txBody>
      </p:sp>
      <p:pic>
        <p:nvPicPr>
          <p:cNvPr id="2735" name="Google Shape;2735;p38" title="Screenshot 2025-08-24 at 11.56.43 AM.png"/>
          <p:cNvPicPr preferRelativeResize="0"/>
          <p:nvPr/>
        </p:nvPicPr>
        <p:blipFill>
          <a:blip r:embed="rId3">
            <a:alphaModFix/>
          </a:blip>
          <a:stretch>
            <a:fillRect/>
          </a:stretch>
        </p:blipFill>
        <p:spPr>
          <a:xfrm>
            <a:off x="3987950" y="579275"/>
            <a:ext cx="3863176" cy="2917101"/>
          </a:xfrm>
          <a:prstGeom prst="rect">
            <a:avLst/>
          </a:prstGeom>
          <a:noFill/>
          <a:ln>
            <a:noFill/>
          </a:ln>
        </p:spPr>
      </p:pic>
      <p:pic>
        <p:nvPicPr>
          <p:cNvPr id="2736" name="Google Shape;2736;p38" title="Screenshot 2025-08-24 at 11.57.51 AM.png"/>
          <p:cNvPicPr preferRelativeResize="0"/>
          <p:nvPr/>
        </p:nvPicPr>
        <p:blipFill>
          <a:blip r:embed="rId4">
            <a:alphaModFix/>
          </a:blip>
          <a:stretch>
            <a:fillRect/>
          </a:stretch>
        </p:blipFill>
        <p:spPr>
          <a:xfrm>
            <a:off x="988275" y="1475830"/>
            <a:ext cx="1564751" cy="2471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0" name="Shape 2740"/>
        <p:cNvGrpSpPr/>
        <p:nvPr/>
      </p:nvGrpSpPr>
      <p:grpSpPr>
        <a:xfrm>
          <a:off x="0" y="0"/>
          <a:ext cx="0" cy="0"/>
          <a:chOff x="0" y="0"/>
          <a:chExt cx="0" cy="0"/>
        </a:xfrm>
      </p:grpSpPr>
      <p:sp>
        <p:nvSpPr>
          <p:cNvPr id="2741" name="Google Shape;2741;p39"/>
          <p:cNvSpPr txBox="1"/>
          <p:nvPr>
            <p:ph type="title"/>
          </p:nvPr>
        </p:nvSpPr>
        <p:spPr>
          <a:xfrm>
            <a:off x="420050" y="263250"/>
            <a:ext cx="7704000" cy="65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we move on…..</a:t>
            </a:r>
            <a:endParaRPr/>
          </a:p>
        </p:txBody>
      </p:sp>
      <p:sp>
        <p:nvSpPr>
          <p:cNvPr id="2742" name="Google Shape;2742;p39"/>
          <p:cNvSpPr txBox="1"/>
          <p:nvPr/>
        </p:nvSpPr>
        <p:spPr>
          <a:xfrm>
            <a:off x="720000" y="2021250"/>
            <a:ext cx="4144500" cy="5505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b="1" lang="en" sz="2500">
                <a:solidFill>
                  <a:schemeClr val="dk1"/>
                </a:solidFill>
                <a:latin typeface="Darker Grotesque"/>
                <a:ea typeface="Darker Grotesque"/>
                <a:cs typeface="Darker Grotesque"/>
                <a:sym typeface="Darker Grotesque"/>
              </a:rPr>
              <a:t>Heat capacity, Specific heat capacity, and general relationship with heat</a:t>
            </a:r>
            <a:endParaRPr b="1" sz="2500">
              <a:solidFill>
                <a:schemeClr val="dk1"/>
              </a:solidFill>
              <a:latin typeface="Darker Grotesque"/>
              <a:ea typeface="Darker Grotesque"/>
              <a:cs typeface="Darker Grotesque"/>
              <a:sym typeface="Darker Grotesque"/>
            </a:endParaRPr>
          </a:p>
        </p:txBody>
      </p:sp>
      <p:sp>
        <p:nvSpPr>
          <p:cNvPr id="2743" name="Google Shape;2743;p39"/>
          <p:cNvSpPr txBox="1"/>
          <p:nvPr/>
        </p:nvSpPr>
        <p:spPr>
          <a:xfrm>
            <a:off x="5772175" y="1207400"/>
            <a:ext cx="2658600" cy="5505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b="1" lang="en" sz="2500">
                <a:solidFill>
                  <a:schemeClr val="dk1"/>
                </a:solidFill>
                <a:latin typeface="Darker Grotesque"/>
                <a:ea typeface="Darker Grotesque"/>
                <a:cs typeface="Darker Grotesque"/>
                <a:sym typeface="Darker Grotesque"/>
              </a:rPr>
              <a:t>Note</a:t>
            </a:r>
            <a:r>
              <a:rPr b="1" lang="en" sz="2500">
                <a:solidFill>
                  <a:schemeClr val="dk1"/>
                </a:solidFill>
                <a:latin typeface="Darker Grotesque"/>
                <a:ea typeface="Darker Grotesque"/>
                <a:cs typeface="Darker Grotesque"/>
                <a:sym typeface="Darker Grotesque"/>
              </a:rPr>
              <a:t> 1</a:t>
            </a:r>
            <a:endParaRPr b="1" sz="2500">
              <a:solidFill>
                <a:schemeClr val="dk1"/>
              </a:solidFill>
              <a:latin typeface="Darker Grotesque"/>
              <a:ea typeface="Darker Grotesque"/>
              <a:cs typeface="Darker Grotesque"/>
              <a:sym typeface="Darker Grotesque"/>
            </a:endParaRPr>
          </a:p>
        </p:txBody>
      </p:sp>
      <p:sp>
        <p:nvSpPr>
          <p:cNvPr id="2744" name="Google Shape;2744;p39"/>
          <p:cNvSpPr txBox="1"/>
          <p:nvPr/>
        </p:nvSpPr>
        <p:spPr>
          <a:xfrm>
            <a:off x="5772175" y="1623249"/>
            <a:ext cx="2658600" cy="117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Source Sans 3"/>
                <a:ea typeface="Source Sans 3"/>
                <a:cs typeface="Source Sans 3"/>
                <a:sym typeface="Source Sans 3"/>
              </a:rPr>
              <a:t>Specific heat capacity constant c can change depending on the situation as you will see in later example.</a:t>
            </a:r>
            <a:endParaRPr>
              <a:solidFill>
                <a:schemeClr val="dk1"/>
              </a:solidFill>
              <a:latin typeface="Source Sans 3"/>
              <a:ea typeface="Source Sans 3"/>
              <a:cs typeface="Source Sans 3"/>
              <a:sym typeface="Source Sans 3"/>
            </a:endParaRPr>
          </a:p>
        </p:txBody>
      </p:sp>
      <p:sp>
        <p:nvSpPr>
          <p:cNvPr id="2745" name="Google Shape;2745;p39"/>
          <p:cNvSpPr txBox="1"/>
          <p:nvPr/>
        </p:nvSpPr>
        <p:spPr>
          <a:xfrm>
            <a:off x="5772175" y="2946099"/>
            <a:ext cx="2658600" cy="5505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b="1" lang="en" sz="2500">
                <a:solidFill>
                  <a:schemeClr val="dk1"/>
                </a:solidFill>
                <a:latin typeface="Darker Grotesque"/>
                <a:ea typeface="Darker Grotesque"/>
                <a:cs typeface="Darker Grotesque"/>
                <a:sym typeface="Darker Grotesque"/>
              </a:rPr>
              <a:t>Note</a:t>
            </a:r>
            <a:r>
              <a:rPr b="1" lang="en" sz="2500">
                <a:solidFill>
                  <a:schemeClr val="dk1"/>
                </a:solidFill>
                <a:latin typeface="Darker Grotesque"/>
                <a:ea typeface="Darker Grotesque"/>
                <a:cs typeface="Darker Grotesque"/>
                <a:sym typeface="Darker Grotesque"/>
              </a:rPr>
              <a:t> 2</a:t>
            </a:r>
            <a:endParaRPr b="1" sz="2500">
              <a:solidFill>
                <a:schemeClr val="dk1"/>
              </a:solidFill>
              <a:latin typeface="Darker Grotesque"/>
              <a:ea typeface="Darker Grotesque"/>
              <a:cs typeface="Darker Grotesque"/>
              <a:sym typeface="Darker Grotesque"/>
            </a:endParaRPr>
          </a:p>
        </p:txBody>
      </p:sp>
      <p:sp>
        <p:nvSpPr>
          <p:cNvPr id="2746" name="Google Shape;2746;p39"/>
          <p:cNvSpPr txBox="1"/>
          <p:nvPr/>
        </p:nvSpPr>
        <p:spPr>
          <a:xfrm>
            <a:off x="5772175" y="3358571"/>
            <a:ext cx="2658600" cy="117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latin typeface="Source Sans 3"/>
                <a:ea typeface="Source Sans 3"/>
                <a:cs typeface="Source Sans 3"/>
                <a:sym typeface="Source Sans 3"/>
              </a:rPr>
              <a:t>Q is heat transferred into the system.</a:t>
            </a:r>
            <a:endParaRPr>
              <a:solidFill>
                <a:schemeClr val="dk1"/>
              </a:solidFill>
              <a:latin typeface="Source Sans 3"/>
              <a:ea typeface="Source Sans 3"/>
              <a:cs typeface="Source Sans 3"/>
              <a:sym typeface="Source Sans 3"/>
            </a:endParaRPr>
          </a:p>
          <a:p>
            <a:pPr indent="0" lvl="0" marL="0" rtl="0" algn="l">
              <a:lnSpc>
                <a:spcPct val="115000"/>
              </a:lnSpc>
              <a:spcBef>
                <a:spcPts val="0"/>
              </a:spcBef>
              <a:spcAft>
                <a:spcPts val="0"/>
              </a:spcAft>
              <a:buNone/>
            </a:pPr>
            <a:r>
              <a:rPr lang="en">
                <a:solidFill>
                  <a:schemeClr val="dk1"/>
                </a:solidFill>
                <a:latin typeface="Source Sans 3"/>
                <a:ea typeface="Source Sans 3"/>
                <a:cs typeface="Source Sans 3"/>
                <a:sym typeface="Source Sans 3"/>
              </a:rPr>
              <a:t>∆T is the change in temperature of the system</a:t>
            </a:r>
            <a:endParaRPr>
              <a:solidFill>
                <a:schemeClr val="dk1"/>
              </a:solidFill>
              <a:latin typeface="Source Sans 3"/>
              <a:ea typeface="Source Sans 3"/>
              <a:cs typeface="Source Sans 3"/>
              <a:sym typeface="Source Sans 3"/>
            </a:endParaRPr>
          </a:p>
          <a:p>
            <a:pPr indent="0" lvl="0" marL="0" rtl="0" algn="l">
              <a:lnSpc>
                <a:spcPct val="115000"/>
              </a:lnSpc>
              <a:spcBef>
                <a:spcPts val="0"/>
              </a:spcBef>
              <a:spcAft>
                <a:spcPts val="0"/>
              </a:spcAft>
              <a:buNone/>
            </a:pPr>
            <a:r>
              <a:rPr lang="en">
                <a:solidFill>
                  <a:schemeClr val="dk1"/>
                </a:solidFill>
                <a:latin typeface="Source Sans 3"/>
                <a:ea typeface="Source Sans 3"/>
                <a:cs typeface="Source Sans 3"/>
                <a:sym typeface="Source Sans 3"/>
              </a:rPr>
              <a:t>m</a:t>
            </a:r>
            <a:r>
              <a:rPr lang="en">
                <a:solidFill>
                  <a:schemeClr val="dk1"/>
                </a:solidFill>
                <a:latin typeface="Source Sans 3"/>
                <a:ea typeface="Source Sans 3"/>
                <a:cs typeface="Source Sans 3"/>
                <a:sym typeface="Source Sans 3"/>
              </a:rPr>
              <a:t> is the mass of the system</a:t>
            </a:r>
            <a:endParaRPr>
              <a:solidFill>
                <a:schemeClr val="dk1"/>
              </a:solidFill>
              <a:latin typeface="Source Sans 3"/>
              <a:ea typeface="Source Sans 3"/>
              <a:cs typeface="Source Sans 3"/>
              <a:sym typeface="Source Sans 3"/>
            </a:endParaRPr>
          </a:p>
        </p:txBody>
      </p:sp>
      <p:grpSp>
        <p:nvGrpSpPr>
          <p:cNvPr id="2747" name="Google Shape;2747;p39"/>
          <p:cNvGrpSpPr/>
          <p:nvPr/>
        </p:nvGrpSpPr>
        <p:grpSpPr>
          <a:xfrm>
            <a:off x="5285050" y="2998489"/>
            <a:ext cx="451700" cy="445675"/>
            <a:chOff x="5942650" y="2582800"/>
            <a:chExt cx="451700" cy="445675"/>
          </a:xfrm>
        </p:grpSpPr>
        <p:sp>
          <p:nvSpPr>
            <p:cNvPr id="2748" name="Google Shape;2748;p39"/>
            <p:cNvSpPr/>
            <p:nvPr/>
          </p:nvSpPr>
          <p:spPr>
            <a:xfrm>
              <a:off x="6039675" y="2591000"/>
              <a:ext cx="28125" cy="29975"/>
            </a:xfrm>
            <a:custGeom>
              <a:rect b="b" l="l" r="r" t="t"/>
              <a:pathLst>
                <a:path extrusionOk="0" h="1199" w="1125">
                  <a:moveTo>
                    <a:pt x="295" y="1"/>
                  </a:moveTo>
                  <a:cubicBezTo>
                    <a:pt x="242" y="1"/>
                    <a:pt x="188" y="34"/>
                    <a:pt x="135" y="101"/>
                  </a:cubicBezTo>
                  <a:cubicBezTo>
                    <a:pt x="1" y="208"/>
                    <a:pt x="1" y="315"/>
                    <a:pt x="1" y="529"/>
                  </a:cubicBezTo>
                  <a:lnTo>
                    <a:pt x="563" y="1091"/>
                  </a:lnTo>
                  <a:cubicBezTo>
                    <a:pt x="563" y="1091"/>
                    <a:pt x="670" y="1198"/>
                    <a:pt x="804" y="1198"/>
                  </a:cubicBezTo>
                  <a:cubicBezTo>
                    <a:pt x="804" y="1198"/>
                    <a:pt x="911" y="1198"/>
                    <a:pt x="1018" y="1091"/>
                  </a:cubicBezTo>
                  <a:cubicBezTo>
                    <a:pt x="1125" y="984"/>
                    <a:pt x="1125" y="877"/>
                    <a:pt x="1018" y="770"/>
                  </a:cubicBezTo>
                  <a:lnTo>
                    <a:pt x="456" y="101"/>
                  </a:lnTo>
                  <a:cubicBezTo>
                    <a:pt x="402" y="34"/>
                    <a:pt x="349" y="1"/>
                    <a:pt x="29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39"/>
            <p:cNvSpPr/>
            <p:nvPr/>
          </p:nvSpPr>
          <p:spPr>
            <a:xfrm>
              <a:off x="6070475" y="2628550"/>
              <a:ext cx="242900" cy="282825"/>
            </a:xfrm>
            <a:custGeom>
              <a:rect b="b" l="l" r="r" t="t"/>
              <a:pathLst>
                <a:path extrusionOk="0" h="11313" w="9716">
                  <a:moveTo>
                    <a:pt x="241" y="0"/>
                  </a:moveTo>
                  <a:cubicBezTo>
                    <a:pt x="192" y="0"/>
                    <a:pt x="146" y="13"/>
                    <a:pt x="107" y="44"/>
                  </a:cubicBezTo>
                  <a:cubicBezTo>
                    <a:pt x="0" y="151"/>
                    <a:pt x="0" y="366"/>
                    <a:pt x="107" y="473"/>
                  </a:cubicBezTo>
                  <a:lnTo>
                    <a:pt x="9261" y="11179"/>
                  </a:lnTo>
                  <a:cubicBezTo>
                    <a:pt x="9261" y="11179"/>
                    <a:pt x="9368" y="11313"/>
                    <a:pt x="9475" y="11313"/>
                  </a:cubicBezTo>
                  <a:cubicBezTo>
                    <a:pt x="9475" y="11313"/>
                    <a:pt x="9609" y="11313"/>
                    <a:pt x="9609" y="11179"/>
                  </a:cubicBezTo>
                  <a:cubicBezTo>
                    <a:pt x="9716" y="11072"/>
                    <a:pt x="9716" y="10965"/>
                    <a:pt x="9716" y="10858"/>
                  </a:cubicBezTo>
                  <a:lnTo>
                    <a:pt x="562" y="151"/>
                  </a:lnTo>
                  <a:cubicBezTo>
                    <a:pt x="486" y="76"/>
                    <a:pt x="357" y="0"/>
                    <a:pt x="2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39"/>
            <p:cNvSpPr/>
            <p:nvPr/>
          </p:nvSpPr>
          <p:spPr>
            <a:xfrm>
              <a:off x="5950700" y="2672725"/>
              <a:ext cx="28125" cy="26525"/>
            </a:xfrm>
            <a:custGeom>
              <a:rect b="b" l="l" r="r" t="t"/>
              <a:pathLst>
                <a:path extrusionOk="0" h="1061" w="1125">
                  <a:moveTo>
                    <a:pt x="337" y="0"/>
                  </a:moveTo>
                  <a:cubicBezTo>
                    <a:pt x="221" y="0"/>
                    <a:pt x="76" y="82"/>
                    <a:pt x="0" y="178"/>
                  </a:cubicBezTo>
                  <a:cubicBezTo>
                    <a:pt x="0" y="285"/>
                    <a:pt x="0" y="392"/>
                    <a:pt x="107" y="499"/>
                  </a:cubicBezTo>
                  <a:lnTo>
                    <a:pt x="669" y="1061"/>
                  </a:lnTo>
                  <a:lnTo>
                    <a:pt x="1124" y="1061"/>
                  </a:lnTo>
                  <a:cubicBezTo>
                    <a:pt x="1124" y="954"/>
                    <a:pt x="1124" y="713"/>
                    <a:pt x="1017" y="606"/>
                  </a:cubicBezTo>
                  <a:lnTo>
                    <a:pt x="455" y="44"/>
                  </a:lnTo>
                  <a:cubicBezTo>
                    <a:pt x="424" y="13"/>
                    <a:pt x="383" y="0"/>
                    <a:pt x="3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39"/>
            <p:cNvSpPr/>
            <p:nvPr/>
          </p:nvSpPr>
          <p:spPr>
            <a:xfrm>
              <a:off x="5986825" y="2705250"/>
              <a:ext cx="281725" cy="250300"/>
            </a:xfrm>
            <a:custGeom>
              <a:rect b="b" l="l" r="r" t="t"/>
              <a:pathLst>
                <a:path extrusionOk="0" h="10012" w="11269">
                  <a:moveTo>
                    <a:pt x="291" y="1"/>
                  </a:moveTo>
                  <a:cubicBezTo>
                    <a:pt x="235" y="1"/>
                    <a:pt x="174" y="28"/>
                    <a:pt x="107" y="81"/>
                  </a:cubicBezTo>
                  <a:cubicBezTo>
                    <a:pt x="0" y="215"/>
                    <a:pt x="0" y="429"/>
                    <a:pt x="107" y="536"/>
                  </a:cubicBezTo>
                  <a:lnTo>
                    <a:pt x="10814" y="9904"/>
                  </a:lnTo>
                  <a:cubicBezTo>
                    <a:pt x="10814" y="10011"/>
                    <a:pt x="10948" y="10011"/>
                    <a:pt x="11055" y="10011"/>
                  </a:cubicBezTo>
                  <a:cubicBezTo>
                    <a:pt x="11055" y="10011"/>
                    <a:pt x="11162" y="9904"/>
                    <a:pt x="11269" y="9904"/>
                  </a:cubicBezTo>
                  <a:cubicBezTo>
                    <a:pt x="11269" y="9797"/>
                    <a:pt x="11269" y="9583"/>
                    <a:pt x="11162" y="9449"/>
                  </a:cubicBezTo>
                  <a:lnTo>
                    <a:pt x="455" y="81"/>
                  </a:lnTo>
                  <a:cubicBezTo>
                    <a:pt x="402" y="28"/>
                    <a:pt x="348" y="1"/>
                    <a:pt x="2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39"/>
            <p:cNvSpPr/>
            <p:nvPr/>
          </p:nvSpPr>
          <p:spPr>
            <a:xfrm>
              <a:off x="6165475" y="2583700"/>
              <a:ext cx="22125" cy="26575"/>
            </a:xfrm>
            <a:custGeom>
              <a:rect b="b" l="l" r="r" t="t"/>
              <a:pathLst>
                <a:path extrusionOk="0" h="1063" w="885">
                  <a:moveTo>
                    <a:pt x="277" y="1"/>
                  </a:moveTo>
                  <a:cubicBezTo>
                    <a:pt x="226" y="1"/>
                    <a:pt x="171" y="14"/>
                    <a:pt x="108" y="45"/>
                  </a:cubicBezTo>
                  <a:cubicBezTo>
                    <a:pt x="1" y="152"/>
                    <a:pt x="1" y="259"/>
                    <a:pt x="1" y="393"/>
                  </a:cubicBezTo>
                  <a:lnTo>
                    <a:pt x="322" y="928"/>
                  </a:lnTo>
                  <a:cubicBezTo>
                    <a:pt x="456" y="1062"/>
                    <a:pt x="456" y="1062"/>
                    <a:pt x="563" y="1062"/>
                  </a:cubicBezTo>
                  <a:lnTo>
                    <a:pt x="777" y="1062"/>
                  </a:lnTo>
                  <a:cubicBezTo>
                    <a:pt x="884" y="928"/>
                    <a:pt x="884" y="821"/>
                    <a:pt x="777" y="714"/>
                  </a:cubicBezTo>
                  <a:lnTo>
                    <a:pt x="563" y="152"/>
                  </a:lnTo>
                  <a:cubicBezTo>
                    <a:pt x="487" y="76"/>
                    <a:pt x="398" y="1"/>
                    <a:pt x="2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39"/>
            <p:cNvSpPr/>
            <p:nvPr/>
          </p:nvSpPr>
          <p:spPr>
            <a:xfrm>
              <a:off x="5978800" y="2622525"/>
              <a:ext cx="415550" cy="405950"/>
            </a:xfrm>
            <a:custGeom>
              <a:rect b="b" l="l" r="r" t="t"/>
              <a:pathLst>
                <a:path extrusionOk="0" h="16238" w="16622">
                  <a:moveTo>
                    <a:pt x="8635" y="1"/>
                  </a:moveTo>
                  <a:cubicBezTo>
                    <a:pt x="8585" y="1"/>
                    <a:pt x="8527" y="14"/>
                    <a:pt x="8458" y="44"/>
                  </a:cubicBezTo>
                  <a:cubicBezTo>
                    <a:pt x="8351" y="178"/>
                    <a:pt x="8351" y="285"/>
                    <a:pt x="8351" y="392"/>
                  </a:cubicBezTo>
                  <a:lnTo>
                    <a:pt x="14828" y="11420"/>
                  </a:lnTo>
                  <a:cubicBezTo>
                    <a:pt x="14935" y="11768"/>
                    <a:pt x="15150" y="11982"/>
                    <a:pt x="15283" y="12223"/>
                  </a:cubicBezTo>
                  <a:cubicBezTo>
                    <a:pt x="15390" y="12330"/>
                    <a:pt x="15390" y="12330"/>
                    <a:pt x="15390" y="12437"/>
                  </a:cubicBezTo>
                  <a:cubicBezTo>
                    <a:pt x="16060" y="13213"/>
                    <a:pt x="15952" y="14337"/>
                    <a:pt x="15150" y="15113"/>
                  </a:cubicBezTo>
                  <a:cubicBezTo>
                    <a:pt x="14772" y="15491"/>
                    <a:pt x="14257" y="15690"/>
                    <a:pt x="13717" y="15690"/>
                  </a:cubicBezTo>
                  <a:cubicBezTo>
                    <a:pt x="13300" y="15690"/>
                    <a:pt x="12869" y="15572"/>
                    <a:pt x="12473" y="15328"/>
                  </a:cubicBezTo>
                  <a:lnTo>
                    <a:pt x="12366" y="15220"/>
                  </a:lnTo>
                  <a:cubicBezTo>
                    <a:pt x="12045" y="15006"/>
                    <a:pt x="11804" y="14899"/>
                    <a:pt x="11483" y="14658"/>
                  </a:cubicBezTo>
                  <a:lnTo>
                    <a:pt x="428" y="8315"/>
                  </a:lnTo>
                  <a:cubicBezTo>
                    <a:pt x="384" y="8271"/>
                    <a:pt x="340" y="8245"/>
                    <a:pt x="295" y="8245"/>
                  </a:cubicBezTo>
                  <a:cubicBezTo>
                    <a:pt x="233" y="8245"/>
                    <a:pt x="170" y="8297"/>
                    <a:pt x="107" y="8422"/>
                  </a:cubicBezTo>
                  <a:cubicBezTo>
                    <a:pt x="0" y="8529"/>
                    <a:pt x="107" y="8636"/>
                    <a:pt x="214" y="8743"/>
                  </a:cubicBezTo>
                  <a:lnTo>
                    <a:pt x="11269" y="15113"/>
                  </a:lnTo>
                  <a:cubicBezTo>
                    <a:pt x="11483" y="15328"/>
                    <a:pt x="11697" y="15435"/>
                    <a:pt x="12045" y="15676"/>
                  </a:cubicBezTo>
                  <a:lnTo>
                    <a:pt x="12152" y="15783"/>
                  </a:lnTo>
                  <a:cubicBezTo>
                    <a:pt x="12714" y="16104"/>
                    <a:pt x="13142" y="16238"/>
                    <a:pt x="13704" y="16238"/>
                  </a:cubicBezTo>
                  <a:cubicBezTo>
                    <a:pt x="14373" y="16238"/>
                    <a:pt x="15042" y="15997"/>
                    <a:pt x="15605" y="15435"/>
                  </a:cubicBezTo>
                  <a:cubicBezTo>
                    <a:pt x="16488" y="14551"/>
                    <a:pt x="16622" y="13106"/>
                    <a:pt x="15952" y="12089"/>
                  </a:cubicBezTo>
                  <a:cubicBezTo>
                    <a:pt x="15819" y="11982"/>
                    <a:pt x="15819" y="11982"/>
                    <a:pt x="15712" y="11875"/>
                  </a:cubicBezTo>
                  <a:cubicBezTo>
                    <a:pt x="15605" y="11661"/>
                    <a:pt x="15390" y="11420"/>
                    <a:pt x="15283" y="11099"/>
                  </a:cubicBezTo>
                  <a:lnTo>
                    <a:pt x="8913" y="178"/>
                  </a:lnTo>
                  <a:cubicBezTo>
                    <a:pt x="8837" y="83"/>
                    <a:pt x="8760" y="1"/>
                    <a:pt x="863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39"/>
            <p:cNvSpPr/>
            <p:nvPr/>
          </p:nvSpPr>
          <p:spPr>
            <a:xfrm>
              <a:off x="5942650" y="2806550"/>
              <a:ext cx="27475" cy="21175"/>
            </a:xfrm>
            <a:custGeom>
              <a:rect b="b" l="l" r="r" t="t"/>
              <a:pathLst>
                <a:path extrusionOk="0" h="847" w="1099">
                  <a:moveTo>
                    <a:pt x="319" y="0"/>
                  </a:moveTo>
                  <a:cubicBezTo>
                    <a:pt x="217" y="0"/>
                    <a:pt x="108" y="82"/>
                    <a:pt x="108" y="178"/>
                  </a:cubicBezTo>
                  <a:cubicBezTo>
                    <a:pt x="1" y="285"/>
                    <a:pt x="1" y="499"/>
                    <a:pt x="108" y="499"/>
                  </a:cubicBezTo>
                  <a:lnTo>
                    <a:pt x="670" y="847"/>
                  </a:lnTo>
                  <a:lnTo>
                    <a:pt x="777" y="847"/>
                  </a:lnTo>
                  <a:cubicBezTo>
                    <a:pt x="884" y="847"/>
                    <a:pt x="991" y="847"/>
                    <a:pt x="991" y="713"/>
                  </a:cubicBezTo>
                  <a:cubicBezTo>
                    <a:pt x="1098" y="606"/>
                    <a:pt x="1098" y="392"/>
                    <a:pt x="991" y="392"/>
                  </a:cubicBezTo>
                  <a:lnTo>
                    <a:pt x="429" y="44"/>
                  </a:lnTo>
                  <a:cubicBezTo>
                    <a:pt x="398" y="13"/>
                    <a:pt x="359" y="0"/>
                    <a:pt x="31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39"/>
            <p:cNvSpPr/>
            <p:nvPr/>
          </p:nvSpPr>
          <p:spPr>
            <a:xfrm>
              <a:off x="6285250" y="2924725"/>
              <a:ext cx="72300" cy="75650"/>
            </a:xfrm>
            <a:custGeom>
              <a:rect b="b" l="l" r="r" t="t"/>
              <a:pathLst>
                <a:path extrusionOk="0" h="3026" w="2892">
                  <a:moveTo>
                    <a:pt x="1446" y="563"/>
                  </a:moveTo>
                  <a:cubicBezTo>
                    <a:pt x="1901" y="563"/>
                    <a:pt x="2356" y="1018"/>
                    <a:pt x="2356" y="1580"/>
                  </a:cubicBezTo>
                  <a:cubicBezTo>
                    <a:pt x="2356" y="2008"/>
                    <a:pt x="1901" y="2463"/>
                    <a:pt x="1446" y="2463"/>
                  </a:cubicBezTo>
                  <a:cubicBezTo>
                    <a:pt x="884" y="2463"/>
                    <a:pt x="563" y="2008"/>
                    <a:pt x="563" y="1580"/>
                  </a:cubicBezTo>
                  <a:cubicBezTo>
                    <a:pt x="563" y="1018"/>
                    <a:pt x="884" y="563"/>
                    <a:pt x="1446" y="563"/>
                  </a:cubicBezTo>
                  <a:close/>
                  <a:moveTo>
                    <a:pt x="1446" y="1"/>
                  </a:moveTo>
                  <a:cubicBezTo>
                    <a:pt x="670" y="1"/>
                    <a:pt x="1" y="670"/>
                    <a:pt x="1" y="1580"/>
                  </a:cubicBezTo>
                  <a:cubicBezTo>
                    <a:pt x="1" y="2356"/>
                    <a:pt x="670" y="3025"/>
                    <a:pt x="1446" y="3025"/>
                  </a:cubicBezTo>
                  <a:cubicBezTo>
                    <a:pt x="2222" y="3025"/>
                    <a:pt x="2892" y="2356"/>
                    <a:pt x="2892" y="1580"/>
                  </a:cubicBezTo>
                  <a:cubicBezTo>
                    <a:pt x="2892" y="670"/>
                    <a:pt x="2222" y="1"/>
                    <a:pt x="144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39"/>
            <p:cNvSpPr/>
            <p:nvPr/>
          </p:nvSpPr>
          <p:spPr>
            <a:xfrm>
              <a:off x="5942650" y="2582800"/>
              <a:ext cx="345300" cy="345300"/>
            </a:xfrm>
            <a:custGeom>
              <a:rect b="b" l="l" r="r" t="t"/>
              <a:pathLst>
                <a:path extrusionOk="0" h="13812" w="13812">
                  <a:moveTo>
                    <a:pt x="268" y="1"/>
                  </a:moveTo>
                  <a:cubicBezTo>
                    <a:pt x="215" y="1"/>
                    <a:pt x="161" y="28"/>
                    <a:pt x="108" y="81"/>
                  </a:cubicBezTo>
                  <a:cubicBezTo>
                    <a:pt x="1" y="188"/>
                    <a:pt x="1" y="429"/>
                    <a:pt x="108" y="536"/>
                  </a:cubicBezTo>
                  <a:lnTo>
                    <a:pt x="13384" y="13812"/>
                  </a:lnTo>
                  <a:lnTo>
                    <a:pt x="13705" y="13812"/>
                  </a:lnTo>
                  <a:cubicBezTo>
                    <a:pt x="13812" y="13678"/>
                    <a:pt x="13812" y="13464"/>
                    <a:pt x="13705" y="13357"/>
                  </a:cubicBezTo>
                  <a:lnTo>
                    <a:pt x="429" y="81"/>
                  </a:lnTo>
                  <a:cubicBezTo>
                    <a:pt x="376" y="28"/>
                    <a:pt x="322" y="1"/>
                    <a:pt x="2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7" name="Google Shape;2757;p39"/>
          <p:cNvGrpSpPr/>
          <p:nvPr/>
        </p:nvGrpSpPr>
        <p:grpSpPr>
          <a:xfrm>
            <a:off x="5287750" y="1298375"/>
            <a:ext cx="446325" cy="368550"/>
            <a:chOff x="4442450" y="1923875"/>
            <a:chExt cx="446325" cy="368550"/>
          </a:xfrm>
        </p:grpSpPr>
        <p:sp>
          <p:nvSpPr>
            <p:cNvPr id="2758" name="Google Shape;2758;p39"/>
            <p:cNvSpPr/>
            <p:nvPr/>
          </p:nvSpPr>
          <p:spPr>
            <a:xfrm>
              <a:off x="4607050" y="2058200"/>
              <a:ext cx="117125" cy="117125"/>
            </a:xfrm>
            <a:custGeom>
              <a:rect b="b" l="l" r="r" t="t"/>
              <a:pathLst>
                <a:path extrusionOk="0" h="4685" w="4685">
                  <a:moveTo>
                    <a:pt x="2329" y="536"/>
                  </a:moveTo>
                  <a:cubicBezTo>
                    <a:pt x="3346" y="536"/>
                    <a:pt x="4123" y="1339"/>
                    <a:pt x="4123" y="2329"/>
                  </a:cubicBezTo>
                  <a:cubicBezTo>
                    <a:pt x="4123" y="3346"/>
                    <a:pt x="3346" y="4123"/>
                    <a:pt x="2329" y="4123"/>
                  </a:cubicBezTo>
                  <a:cubicBezTo>
                    <a:pt x="1339" y="4123"/>
                    <a:pt x="563" y="3346"/>
                    <a:pt x="563" y="2329"/>
                  </a:cubicBezTo>
                  <a:cubicBezTo>
                    <a:pt x="563" y="1339"/>
                    <a:pt x="1339" y="536"/>
                    <a:pt x="2329" y="536"/>
                  </a:cubicBezTo>
                  <a:close/>
                  <a:moveTo>
                    <a:pt x="2329" y="1"/>
                  </a:moveTo>
                  <a:cubicBezTo>
                    <a:pt x="991" y="1"/>
                    <a:pt x="1" y="991"/>
                    <a:pt x="1" y="2329"/>
                  </a:cubicBezTo>
                  <a:cubicBezTo>
                    <a:pt x="1" y="3668"/>
                    <a:pt x="991" y="4685"/>
                    <a:pt x="2329" y="4685"/>
                  </a:cubicBezTo>
                  <a:cubicBezTo>
                    <a:pt x="3668" y="4685"/>
                    <a:pt x="4685" y="3668"/>
                    <a:pt x="4685" y="2329"/>
                  </a:cubicBezTo>
                  <a:cubicBezTo>
                    <a:pt x="4685" y="991"/>
                    <a:pt x="3668" y="1"/>
                    <a:pt x="23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39"/>
            <p:cNvSpPr/>
            <p:nvPr/>
          </p:nvSpPr>
          <p:spPr>
            <a:xfrm>
              <a:off x="4849275" y="2147200"/>
              <a:ext cx="25450" cy="24775"/>
            </a:xfrm>
            <a:custGeom>
              <a:rect b="b" l="l" r="r" t="t"/>
              <a:pathLst>
                <a:path extrusionOk="0" h="991" w="1018">
                  <a:moveTo>
                    <a:pt x="911" y="0"/>
                  </a:moveTo>
                  <a:cubicBezTo>
                    <a:pt x="777" y="0"/>
                    <a:pt x="563" y="0"/>
                    <a:pt x="456" y="108"/>
                  </a:cubicBezTo>
                  <a:cubicBezTo>
                    <a:pt x="349" y="215"/>
                    <a:pt x="242" y="322"/>
                    <a:pt x="108" y="455"/>
                  </a:cubicBezTo>
                  <a:cubicBezTo>
                    <a:pt x="1" y="563"/>
                    <a:pt x="1" y="777"/>
                    <a:pt x="108" y="884"/>
                  </a:cubicBezTo>
                  <a:cubicBezTo>
                    <a:pt x="108" y="991"/>
                    <a:pt x="242" y="991"/>
                    <a:pt x="349" y="991"/>
                  </a:cubicBezTo>
                  <a:cubicBezTo>
                    <a:pt x="349" y="991"/>
                    <a:pt x="456" y="991"/>
                    <a:pt x="456" y="884"/>
                  </a:cubicBezTo>
                  <a:cubicBezTo>
                    <a:pt x="670" y="777"/>
                    <a:pt x="777" y="563"/>
                    <a:pt x="911" y="455"/>
                  </a:cubicBezTo>
                  <a:cubicBezTo>
                    <a:pt x="1018" y="322"/>
                    <a:pt x="1018" y="108"/>
                    <a:pt x="9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39"/>
            <p:cNvSpPr/>
            <p:nvPr/>
          </p:nvSpPr>
          <p:spPr>
            <a:xfrm>
              <a:off x="4442450" y="2116425"/>
              <a:ext cx="19425" cy="28125"/>
            </a:xfrm>
            <a:custGeom>
              <a:rect b="b" l="l" r="r" t="t"/>
              <a:pathLst>
                <a:path extrusionOk="0" h="1125" w="777">
                  <a:moveTo>
                    <a:pt x="321" y="0"/>
                  </a:moveTo>
                  <a:cubicBezTo>
                    <a:pt x="107" y="0"/>
                    <a:pt x="0" y="107"/>
                    <a:pt x="0" y="348"/>
                  </a:cubicBezTo>
                  <a:cubicBezTo>
                    <a:pt x="107" y="562"/>
                    <a:pt x="107" y="776"/>
                    <a:pt x="214" y="884"/>
                  </a:cubicBezTo>
                  <a:cubicBezTo>
                    <a:pt x="214" y="1017"/>
                    <a:pt x="321" y="1124"/>
                    <a:pt x="455" y="1124"/>
                  </a:cubicBezTo>
                  <a:lnTo>
                    <a:pt x="562" y="1124"/>
                  </a:lnTo>
                  <a:cubicBezTo>
                    <a:pt x="776" y="1017"/>
                    <a:pt x="776" y="884"/>
                    <a:pt x="776" y="776"/>
                  </a:cubicBezTo>
                  <a:cubicBezTo>
                    <a:pt x="669" y="562"/>
                    <a:pt x="669" y="455"/>
                    <a:pt x="562" y="214"/>
                  </a:cubicBezTo>
                  <a:cubicBezTo>
                    <a:pt x="562" y="107"/>
                    <a:pt x="455" y="0"/>
                    <a:pt x="32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39"/>
            <p:cNvSpPr/>
            <p:nvPr/>
          </p:nvSpPr>
          <p:spPr>
            <a:xfrm>
              <a:off x="4514700" y="2026325"/>
              <a:ext cx="30825" cy="20525"/>
            </a:xfrm>
            <a:custGeom>
              <a:rect b="b" l="l" r="r" t="t"/>
              <a:pathLst>
                <a:path extrusionOk="0" h="821" w="1233">
                  <a:moveTo>
                    <a:pt x="908" y="0"/>
                  </a:moveTo>
                  <a:cubicBezTo>
                    <a:pt x="862" y="0"/>
                    <a:pt x="816" y="13"/>
                    <a:pt x="777" y="44"/>
                  </a:cubicBezTo>
                  <a:cubicBezTo>
                    <a:pt x="563" y="44"/>
                    <a:pt x="349" y="152"/>
                    <a:pt x="242" y="259"/>
                  </a:cubicBezTo>
                  <a:cubicBezTo>
                    <a:pt x="108" y="259"/>
                    <a:pt x="1" y="473"/>
                    <a:pt x="1" y="607"/>
                  </a:cubicBezTo>
                  <a:cubicBezTo>
                    <a:pt x="108" y="714"/>
                    <a:pt x="242" y="821"/>
                    <a:pt x="349" y="821"/>
                  </a:cubicBezTo>
                  <a:lnTo>
                    <a:pt x="456" y="714"/>
                  </a:lnTo>
                  <a:cubicBezTo>
                    <a:pt x="563" y="714"/>
                    <a:pt x="777" y="607"/>
                    <a:pt x="1018" y="473"/>
                  </a:cubicBezTo>
                  <a:cubicBezTo>
                    <a:pt x="1125" y="473"/>
                    <a:pt x="1232" y="366"/>
                    <a:pt x="1125" y="152"/>
                  </a:cubicBezTo>
                  <a:cubicBezTo>
                    <a:pt x="1125" y="76"/>
                    <a:pt x="1018" y="0"/>
                    <a:pt x="90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39"/>
            <p:cNvSpPr/>
            <p:nvPr/>
          </p:nvSpPr>
          <p:spPr>
            <a:xfrm>
              <a:off x="4464525" y="2153225"/>
              <a:ext cx="25450" cy="24775"/>
            </a:xfrm>
            <a:custGeom>
              <a:rect b="b" l="l" r="r" t="t"/>
              <a:pathLst>
                <a:path extrusionOk="0" h="991" w="1018">
                  <a:moveTo>
                    <a:pt x="292" y="0"/>
                  </a:moveTo>
                  <a:cubicBezTo>
                    <a:pt x="235" y="0"/>
                    <a:pt x="175" y="27"/>
                    <a:pt x="108" y="81"/>
                  </a:cubicBezTo>
                  <a:cubicBezTo>
                    <a:pt x="1" y="214"/>
                    <a:pt x="1" y="429"/>
                    <a:pt x="108" y="536"/>
                  </a:cubicBezTo>
                  <a:cubicBezTo>
                    <a:pt x="241" y="643"/>
                    <a:pt x="348" y="750"/>
                    <a:pt x="563" y="991"/>
                  </a:cubicBezTo>
                  <a:lnTo>
                    <a:pt x="670" y="991"/>
                  </a:lnTo>
                  <a:cubicBezTo>
                    <a:pt x="777" y="991"/>
                    <a:pt x="911" y="991"/>
                    <a:pt x="911" y="884"/>
                  </a:cubicBezTo>
                  <a:cubicBezTo>
                    <a:pt x="1018" y="750"/>
                    <a:pt x="1018" y="643"/>
                    <a:pt x="911" y="536"/>
                  </a:cubicBezTo>
                  <a:cubicBezTo>
                    <a:pt x="670" y="429"/>
                    <a:pt x="563" y="322"/>
                    <a:pt x="456" y="81"/>
                  </a:cubicBezTo>
                  <a:cubicBezTo>
                    <a:pt x="402" y="27"/>
                    <a:pt x="348" y="0"/>
                    <a:pt x="2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39"/>
            <p:cNvSpPr/>
            <p:nvPr/>
          </p:nvSpPr>
          <p:spPr>
            <a:xfrm>
              <a:off x="4497975" y="2180650"/>
              <a:ext cx="30825" cy="19425"/>
            </a:xfrm>
            <a:custGeom>
              <a:rect b="b" l="l" r="r" t="t"/>
              <a:pathLst>
                <a:path extrusionOk="0" h="777" w="1233">
                  <a:moveTo>
                    <a:pt x="456" y="1"/>
                  </a:moveTo>
                  <a:cubicBezTo>
                    <a:pt x="349" y="1"/>
                    <a:pt x="242" y="1"/>
                    <a:pt x="108" y="108"/>
                  </a:cubicBezTo>
                  <a:cubicBezTo>
                    <a:pt x="1" y="215"/>
                    <a:pt x="108" y="456"/>
                    <a:pt x="242" y="563"/>
                  </a:cubicBezTo>
                  <a:cubicBezTo>
                    <a:pt x="456" y="563"/>
                    <a:pt x="563" y="670"/>
                    <a:pt x="777" y="777"/>
                  </a:cubicBezTo>
                  <a:lnTo>
                    <a:pt x="911" y="777"/>
                  </a:lnTo>
                  <a:cubicBezTo>
                    <a:pt x="1018" y="777"/>
                    <a:pt x="1125" y="777"/>
                    <a:pt x="1125" y="670"/>
                  </a:cubicBezTo>
                  <a:cubicBezTo>
                    <a:pt x="1232" y="456"/>
                    <a:pt x="1125" y="322"/>
                    <a:pt x="1018" y="215"/>
                  </a:cubicBezTo>
                  <a:cubicBezTo>
                    <a:pt x="911" y="215"/>
                    <a:pt x="670" y="108"/>
                    <a:pt x="4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39"/>
            <p:cNvSpPr/>
            <p:nvPr/>
          </p:nvSpPr>
          <p:spPr>
            <a:xfrm>
              <a:off x="4475900" y="2027425"/>
              <a:ext cx="33475" cy="38825"/>
            </a:xfrm>
            <a:custGeom>
              <a:rect b="b" l="l" r="r" t="t"/>
              <a:pathLst>
                <a:path extrusionOk="0" h="1553" w="1339">
                  <a:moveTo>
                    <a:pt x="884" y="0"/>
                  </a:moveTo>
                  <a:cubicBezTo>
                    <a:pt x="670" y="108"/>
                    <a:pt x="670" y="215"/>
                    <a:pt x="670" y="322"/>
                  </a:cubicBezTo>
                  <a:cubicBezTo>
                    <a:pt x="670" y="429"/>
                    <a:pt x="670" y="563"/>
                    <a:pt x="777" y="777"/>
                  </a:cubicBezTo>
                  <a:lnTo>
                    <a:pt x="670" y="777"/>
                  </a:lnTo>
                  <a:cubicBezTo>
                    <a:pt x="456" y="884"/>
                    <a:pt x="322" y="991"/>
                    <a:pt x="108" y="1098"/>
                  </a:cubicBezTo>
                  <a:cubicBezTo>
                    <a:pt x="1" y="1232"/>
                    <a:pt x="1" y="1339"/>
                    <a:pt x="108" y="1446"/>
                  </a:cubicBezTo>
                  <a:cubicBezTo>
                    <a:pt x="108" y="1553"/>
                    <a:pt x="215" y="1553"/>
                    <a:pt x="322" y="1553"/>
                  </a:cubicBezTo>
                  <a:lnTo>
                    <a:pt x="456" y="1553"/>
                  </a:lnTo>
                  <a:cubicBezTo>
                    <a:pt x="670" y="1446"/>
                    <a:pt x="777" y="1339"/>
                    <a:pt x="991" y="1232"/>
                  </a:cubicBezTo>
                  <a:cubicBezTo>
                    <a:pt x="991" y="1232"/>
                    <a:pt x="1125" y="1232"/>
                    <a:pt x="1125" y="1098"/>
                  </a:cubicBezTo>
                  <a:cubicBezTo>
                    <a:pt x="1339" y="1098"/>
                    <a:pt x="1339" y="991"/>
                    <a:pt x="1339" y="777"/>
                  </a:cubicBezTo>
                  <a:cubicBezTo>
                    <a:pt x="1232" y="670"/>
                    <a:pt x="1232" y="429"/>
                    <a:pt x="1232" y="215"/>
                  </a:cubicBezTo>
                  <a:cubicBezTo>
                    <a:pt x="1125" y="108"/>
                    <a:pt x="991" y="0"/>
                    <a:pt x="8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39"/>
            <p:cNvSpPr/>
            <p:nvPr/>
          </p:nvSpPr>
          <p:spPr>
            <a:xfrm>
              <a:off x="4872025" y="2105050"/>
              <a:ext cx="16750" cy="28125"/>
            </a:xfrm>
            <a:custGeom>
              <a:rect b="b" l="l" r="r" t="t"/>
              <a:pathLst>
                <a:path extrusionOk="0" h="1125" w="670">
                  <a:moveTo>
                    <a:pt x="322" y="0"/>
                  </a:moveTo>
                  <a:cubicBezTo>
                    <a:pt x="215" y="0"/>
                    <a:pt x="108" y="134"/>
                    <a:pt x="108" y="348"/>
                  </a:cubicBezTo>
                  <a:lnTo>
                    <a:pt x="108" y="455"/>
                  </a:lnTo>
                  <a:lnTo>
                    <a:pt x="108" y="803"/>
                  </a:lnTo>
                  <a:cubicBezTo>
                    <a:pt x="1" y="1017"/>
                    <a:pt x="108" y="1124"/>
                    <a:pt x="322" y="1124"/>
                  </a:cubicBezTo>
                  <a:cubicBezTo>
                    <a:pt x="429" y="1124"/>
                    <a:pt x="536" y="1124"/>
                    <a:pt x="670" y="1017"/>
                  </a:cubicBezTo>
                  <a:lnTo>
                    <a:pt x="670" y="455"/>
                  </a:lnTo>
                  <a:lnTo>
                    <a:pt x="670" y="241"/>
                  </a:lnTo>
                  <a:cubicBezTo>
                    <a:pt x="670" y="134"/>
                    <a:pt x="536" y="0"/>
                    <a:pt x="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39"/>
            <p:cNvSpPr/>
            <p:nvPr/>
          </p:nvSpPr>
          <p:spPr>
            <a:xfrm>
              <a:off x="4777025" y="2023350"/>
              <a:ext cx="30800" cy="18150"/>
            </a:xfrm>
            <a:custGeom>
              <a:rect b="b" l="l" r="r" t="t"/>
              <a:pathLst>
                <a:path extrusionOk="0" h="726" w="1232">
                  <a:moveTo>
                    <a:pt x="274" y="0"/>
                  </a:moveTo>
                  <a:cubicBezTo>
                    <a:pt x="160" y="0"/>
                    <a:pt x="107" y="88"/>
                    <a:pt x="107" y="163"/>
                  </a:cubicBezTo>
                  <a:cubicBezTo>
                    <a:pt x="0" y="271"/>
                    <a:pt x="107" y="485"/>
                    <a:pt x="214" y="485"/>
                  </a:cubicBezTo>
                  <a:cubicBezTo>
                    <a:pt x="455" y="592"/>
                    <a:pt x="669" y="592"/>
                    <a:pt x="776" y="726"/>
                  </a:cubicBezTo>
                  <a:lnTo>
                    <a:pt x="883" y="726"/>
                  </a:lnTo>
                  <a:cubicBezTo>
                    <a:pt x="990" y="726"/>
                    <a:pt x="1124" y="726"/>
                    <a:pt x="1124" y="592"/>
                  </a:cubicBezTo>
                  <a:cubicBezTo>
                    <a:pt x="1231" y="378"/>
                    <a:pt x="1124" y="271"/>
                    <a:pt x="990" y="163"/>
                  </a:cubicBezTo>
                  <a:cubicBezTo>
                    <a:pt x="776" y="163"/>
                    <a:pt x="669" y="56"/>
                    <a:pt x="455" y="56"/>
                  </a:cubicBezTo>
                  <a:cubicBezTo>
                    <a:pt x="383" y="16"/>
                    <a:pt x="323" y="0"/>
                    <a:pt x="27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39"/>
            <p:cNvSpPr/>
            <p:nvPr/>
          </p:nvSpPr>
          <p:spPr>
            <a:xfrm>
              <a:off x="4734850" y="2012325"/>
              <a:ext cx="28125" cy="17800"/>
            </a:xfrm>
            <a:custGeom>
              <a:rect b="b" l="l" r="r" t="t"/>
              <a:pathLst>
                <a:path extrusionOk="0" h="712" w="1125">
                  <a:moveTo>
                    <a:pt x="241" y="0"/>
                  </a:moveTo>
                  <a:cubicBezTo>
                    <a:pt x="130" y="0"/>
                    <a:pt x="1" y="100"/>
                    <a:pt x="1" y="256"/>
                  </a:cubicBezTo>
                  <a:cubicBezTo>
                    <a:pt x="1" y="364"/>
                    <a:pt x="135" y="497"/>
                    <a:pt x="242" y="604"/>
                  </a:cubicBezTo>
                  <a:cubicBezTo>
                    <a:pt x="456" y="604"/>
                    <a:pt x="670" y="604"/>
                    <a:pt x="804" y="712"/>
                  </a:cubicBezTo>
                  <a:lnTo>
                    <a:pt x="911" y="712"/>
                  </a:lnTo>
                  <a:cubicBezTo>
                    <a:pt x="1018" y="712"/>
                    <a:pt x="1125" y="604"/>
                    <a:pt x="1125" y="497"/>
                  </a:cubicBezTo>
                  <a:cubicBezTo>
                    <a:pt x="1125" y="256"/>
                    <a:pt x="1125" y="149"/>
                    <a:pt x="911" y="149"/>
                  </a:cubicBezTo>
                  <a:cubicBezTo>
                    <a:pt x="804" y="42"/>
                    <a:pt x="563" y="42"/>
                    <a:pt x="349" y="42"/>
                  </a:cubicBezTo>
                  <a:cubicBezTo>
                    <a:pt x="320" y="14"/>
                    <a:pt x="282" y="0"/>
                    <a:pt x="2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39"/>
            <p:cNvSpPr/>
            <p:nvPr/>
          </p:nvSpPr>
          <p:spPr>
            <a:xfrm>
              <a:off x="4855300" y="2066900"/>
              <a:ext cx="24775" cy="24775"/>
            </a:xfrm>
            <a:custGeom>
              <a:rect b="b" l="l" r="r" t="t"/>
              <a:pathLst>
                <a:path extrusionOk="0" h="991" w="991">
                  <a:moveTo>
                    <a:pt x="268" y="1"/>
                  </a:moveTo>
                  <a:cubicBezTo>
                    <a:pt x="215" y="1"/>
                    <a:pt x="161" y="27"/>
                    <a:pt x="108" y="81"/>
                  </a:cubicBezTo>
                  <a:cubicBezTo>
                    <a:pt x="1" y="188"/>
                    <a:pt x="1" y="322"/>
                    <a:pt x="108" y="429"/>
                  </a:cubicBezTo>
                  <a:cubicBezTo>
                    <a:pt x="215" y="643"/>
                    <a:pt x="322" y="750"/>
                    <a:pt x="429" y="857"/>
                  </a:cubicBezTo>
                  <a:cubicBezTo>
                    <a:pt x="429" y="991"/>
                    <a:pt x="536" y="991"/>
                    <a:pt x="670" y="991"/>
                  </a:cubicBezTo>
                  <a:lnTo>
                    <a:pt x="777" y="991"/>
                  </a:lnTo>
                  <a:cubicBezTo>
                    <a:pt x="884" y="857"/>
                    <a:pt x="991" y="750"/>
                    <a:pt x="884" y="536"/>
                  </a:cubicBezTo>
                  <a:cubicBezTo>
                    <a:pt x="777" y="429"/>
                    <a:pt x="670" y="188"/>
                    <a:pt x="429" y="81"/>
                  </a:cubicBezTo>
                  <a:cubicBezTo>
                    <a:pt x="375" y="27"/>
                    <a:pt x="322" y="1"/>
                    <a:pt x="2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39"/>
            <p:cNvSpPr/>
            <p:nvPr/>
          </p:nvSpPr>
          <p:spPr>
            <a:xfrm>
              <a:off x="4540150" y="2197375"/>
              <a:ext cx="30800" cy="16750"/>
            </a:xfrm>
            <a:custGeom>
              <a:rect b="b" l="l" r="r" t="t"/>
              <a:pathLst>
                <a:path extrusionOk="0" h="670" w="1232">
                  <a:moveTo>
                    <a:pt x="428" y="1"/>
                  </a:moveTo>
                  <a:cubicBezTo>
                    <a:pt x="321" y="1"/>
                    <a:pt x="107" y="1"/>
                    <a:pt x="107" y="215"/>
                  </a:cubicBezTo>
                  <a:cubicBezTo>
                    <a:pt x="0" y="322"/>
                    <a:pt x="107" y="456"/>
                    <a:pt x="214" y="563"/>
                  </a:cubicBezTo>
                  <a:cubicBezTo>
                    <a:pt x="428" y="563"/>
                    <a:pt x="669" y="670"/>
                    <a:pt x="883" y="670"/>
                  </a:cubicBezTo>
                  <a:cubicBezTo>
                    <a:pt x="990" y="670"/>
                    <a:pt x="1097" y="670"/>
                    <a:pt x="1231" y="563"/>
                  </a:cubicBezTo>
                  <a:cubicBezTo>
                    <a:pt x="1231" y="322"/>
                    <a:pt x="1097" y="215"/>
                    <a:pt x="990" y="108"/>
                  </a:cubicBezTo>
                  <a:cubicBezTo>
                    <a:pt x="776" y="108"/>
                    <a:pt x="669" y="108"/>
                    <a:pt x="42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39"/>
            <p:cNvSpPr/>
            <p:nvPr/>
          </p:nvSpPr>
          <p:spPr>
            <a:xfrm>
              <a:off x="4645875" y="2004675"/>
              <a:ext cx="28125" cy="14075"/>
            </a:xfrm>
            <a:custGeom>
              <a:rect b="b" l="l" r="r" t="t"/>
              <a:pathLst>
                <a:path extrusionOk="0" h="563" w="1125">
                  <a:moveTo>
                    <a:pt x="348" y="0"/>
                  </a:moveTo>
                  <a:cubicBezTo>
                    <a:pt x="107" y="0"/>
                    <a:pt x="0" y="134"/>
                    <a:pt x="0" y="348"/>
                  </a:cubicBezTo>
                  <a:cubicBezTo>
                    <a:pt x="0" y="455"/>
                    <a:pt x="107" y="562"/>
                    <a:pt x="348" y="562"/>
                  </a:cubicBezTo>
                  <a:lnTo>
                    <a:pt x="883" y="562"/>
                  </a:lnTo>
                  <a:cubicBezTo>
                    <a:pt x="1017" y="562"/>
                    <a:pt x="1124" y="455"/>
                    <a:pt x="1124" y="348"/>
                  </a:cubicBezTo>
                  <a:cubicBezTo>
                    <a:pt x="1124" y="134"/>
                    <a:pt x="1017" y="0"/>
                    <a:pt x="88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39"/>
            <p:cNvSpPr/>
            <p:nvPr/>
          </p:nvSpPr>
          <p:spPr>
            <a:xfrm>
              <a:off x="4601025" y="2008025"/>
              <a:ext cx="30800" cy="13400"/>
            </a:xfrm>
            <a:custGeom>
              <a:rect b="b" l="l" r="r" t="t"/>
              <a:pathLst>
                <a:path extrusionOk="0" h="536" w="1232">
                  <a:moveTo>
                    <a:pt x="911" y="0"/>
                  </a:moveTo>
                  <a:cubicBezTo>
                    <a:pt x="670" y="0"/>
                    <a:pt x="456" y="0"/>
                    <a:pt x="242" y="107"/>
                  </a:cubicBezTo>
                  <a:cubicBezTo>
                    <a:pt x="135" y="107"/>
                    <a:pt x="1" y="214"/>
                    <a:pt x="1" y="321"/>
                  </a:cubicBezTo>
                  <a:cubicBezTo>
                    <a:pt x="1" y="536"/>
                    <a:pt x="135" y="536"/>
                    <a:pt x="349" y="536"/>
                  </a:cubicBezTo>
                  <a:lnTo>
                    <a:pt x="911" y="536"/>
                  </a:lnTo>
                  <a:cubicBezTo>
                    <a:pt x="1125" y="536"/>
                    <a:pt x="1232" y="428"/>
                    <a:pt x="1125" y="214"/>
                  </a:cubicBezTo>
                  <a:cubicBezTo>
                    <a:pt x="1125" y="107"/>
                    <a:pt x="1018" y="0"/>
                    <a:pt x="9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39"/>
            <p:cNvSpPr/>
            <p:nvPr/>
          </p:nvSpPr>
          <p:spPr>
            <a:xfrm>
              <a:off x="4447800" y="2074925"/>
              <a:ext cx="22775" cy="24800"/>
            </a:xfrm>
            <a:custGeom>
              <a:rect b="b" l="l" r="r" t="t"/>
              <a:pathLst>
                <a:path extrusionOk="0" h="992" w="911">
                  <a:moveTo>
                    <a:pt x="777" y="1"/>
                  </a:moveTo>
                  <a:cubicBezTo>
                    <a:pt x="670" y="1"/>
                    <a:pt x="455" y="1"/>
                    <a:pt x="348" y="108"/>
                  </a:cubicBezTo>
                  <a:cubicBezTo>
                    <a:pt x="241" y="322"/>
                    <a:pt x="107" y="429"/>
                    <a:pt x="0" y="670"/>
                  </a:cubicBezTo>
                  <a:cubicBezTo>
                    <a:pt x="0" y="777"/>
                    <a:pt x="0" y="991"/>
                    <a:pt x="241" y="991"/>
                  </a:cubicBezTo>
                  <a:lnTo>
                    <a:pt x="348" y="991"/>
                  </a:lnTo>
                  <a:cubicBezTo>
                    <a:pt x="348" y="991"/>
                    <a:pt x="455" y="991"/>
                    <a:pt x="562" y="884"/>
                  </a:cubicBezTo>
                  <a:cubicBezTo>
                    <a:pt x="562" y="777"/>
                    <a:pt x="670" y="536"/>
                    <a:pt x="777" y="429"/>
                  </a:cubicBezTo>
                  <a:cubicBezTo>
                    <a:pt x="910" y="322"/>
                    <a:pt x="910" y="108"/>
                    <a:pt x="7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39"/>
            <p:cNvSpPr/>
            <p:nvPr/>
          </p:nvSpPr>
          <p:spPr>
            <a:xfrm>
              <a:off x="4813150" y="2160150"/>
              <a:ext cx="22100" cy="37250"/>
            </a:xfrm>
            <a:custGeom>
              <a:rect b="b" l="l" r="r" t="t"/>
              <a:pathLst>
                <a:path extrusionOk="0" h="1490" w="884">
                  <a:moveTo>
                    <a:pt x="462" y="0"/>
                  </a:moveTo>
                  <a:cubicBezTo>
                    <a:pt x="420" y="0"/>
                    <a:pt x="380" y="13"/>
                    <a:pt x="348" y="45"/>
                  </a:cubicBezTo>
                  <a:cubicBezTo>
                    <a:pt x="215" y="45"/>
                    <a:pt x="107" y="259"/>
                    <a:pt x="107" y="366"/>
                  </a:cubicBezTo>
                  <a:cubicBezTo>
                    <a:pt x="215" y="473"/>
                    <a:pt x="215" y="714"/>
                    <a:pt x="348" y="821"/>
                  </a:cubicBezTo>
                  <a:cubicBezTo>
                    <a:pt x="215" y="821"/>
                    <a:pt x="215" y="928"/>
                    <a:pt x="107" y="928"/>
                  </a:cubicBezTo>
                  <a:cubicBezTo>
                    <a:pt x="0" y="928"/>
                    <a:pt x="0" y="1142"/>
                    <a:pt x="0" y="1276"/>
                  </a:cubicBezTo>
                  <a:cubicBezTo>
                    <a:pt x="107" y="1383"/>
                    <a:pt x="107" y="1490"/>
                    <a:pt x="215" y="1490"/>
                  </a:cubicBezTo>
                  <a:cubicBezTo>
                    <a:pt x="348" y="1490"/>
                    <a:pt x="348" y="1490"/>
                    <a:pt x="455" y="1383"/>
                  </a:cubicBezTo>
                  <a:cubicBezTo>
                    <a:pt x="563" y="1383"/>
                    <a:pt x="670" y="1276"/>
                    <a:pt x="777" y="1276"/>
                  </a:cubicBezTo>
                  <a:cubicBezTo>
                    <a:pt x="884" y="1142"/>
                    <a:pt x="884" y="1035"/>
                    <a:pt x="884" y="928"/>
                  </a:cubicBezTo>
                  <a:lnTo>
                    <a:pt x="884" y="607"/>
                  </a:lnTo>
                  <a:cubicBezTo>
                    <a:pt x="777" y="473"/>
                    <a:pt x="777" y="366"/>
                    <a:pt x="670" y="152"/>
                  </a:cubicBezTo>
                  <a:cubicBezTo>
                    <a:pt x="670" y="76"/>
                    <a:pt x="563" y="0"/>
                    <a:pt x="4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39"/>
            <p:cNvSpPr/>
            <p:nvPr/>
          </p:nvSpPr>
          <p:spPr>
            <a:xfrm>
              <a:off x="4673975" y="2213075"/>
              <a:ext cx="30800" cy="15125"/>
            </a:xfrm>
            <a:custGeom>
              <a:rect b="b" l="l" r="r" t="t"/>
              <a:pathLst>
                <a:path extrusionOk="0" h="605" w="1232">
                  <a:moveTo>
                    <a:pt x="967" y="0"/>
                  </a:moveTo>
                  <a:cubicBezTo>
                    <a:pt x="941" y="0"/>
                    <a:pt x="912" y="13"/>
                    <a:pt x="883" y="42"/>
                  </a:cubicBezTo>
                  <a:lnTo>
                    <a:pt x="321" y="42"/>
                  </a:lnTo>
                  <a:cubicBezTo>
                    <a:pt x="107" y="42"/>
                    <a:pt x="0" y="149"/>
                    <a:pt x="0" y="256"/>
                  </a:cubicBezTo>
                  <a:cubicBezTo>
                    <a:pt x="0" y="497"/>
                    <a:pt x="107" y="604"/>
                    <a:pt x="321" y="604"/>
                  </a:cubicBezTo>
                  <a:lnTo>
                    <a:pt x="883" y="604"/>
                  </a:lnTo>
                  <a:cubicBezTo>
                    <a:pt x="991" y="497"/>
                    <a:pt x="1231" y="363"/>
                    <a:pt x="1098" y="256"/>
                  </a:cubicBezTo>
                  <a:cubicBezTo>
                    <a:pt x="1098" y="99"/>
                    <a:pt x="1040" y="0"/>
                    <a:pt x="9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39"/>
            <p:cNvSpPr/>
            <p:nvPr/>
          </p:nvSpPr>
          <p:spPr>
            <a:xfrm>
              <a:off x="4818500" y="2040075"/>
              <a:ext cx="28125" cy="20825"/>
            </a:xfrm>
            <a:custGeom>
              <a:rect b="b" l="l" r="r" t="t"/>
              <a:pathLst>
                <a:path extrusionOk="0" h="833" w="1125">
                  <a:moveTo>
                    <a:pt x="339" y="0"/>
                  </a:moveTo>
                  <a:cubicBezTo>
                    <a:pt x="240" y="0"/>
                    <a:pt x="134" y="89"/>
                    <a:pt x="134" y="164"/>
                  </a:cubicBezTo>
                  <a:cubicBezTo>
                    <a:pt x="1" y="271"/>
                    <a:pt x="1" y="485"/>
                    <a:pt x="241" y="485"/>
                  </a:cubicBezTo>
                  <a:cubicBezTo>
                    <a:pt x="349" y="592"/>
                    <a:pt x="563" y="726"/>
                    <a:pt x="670" y="833"/>
                  </a:cubicBezTo>
                  <a:lnTo>
                    <a:pt x="804" y="833"/>
                  </a:lnTo>
                  <a:cubicBezTo>
                    <a:pt x="911" y="833"/>
                    <a:pt x="1018" y="833"/>
                    <a:pt x="1018" y="726"/>
                  </a:cubicBezTo>
                  <a:cubicBezTo>
                    <a:pt x="1125" y="592"/>
                    <a:pt x="1125" y="378"/>
                    <a:pt x="1018" y="378"/>
                  </a:cubicBezTo>
                  <a:cubicBezTo>
                    <a:pt x="804" y="271"/>
                    <a:pt x="670" y="164"/>
                    <a:pt x="456" y="57"/>
                  </a:cubicBezTo>
                  <a:cubicBezTo>
                    <a:pt x="424" y="16"/>
                    <a:pt x="382" y="0"/>
                    <a:pt x="33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39"/>
            <p:cNvSpPr/>
            <p:nvPr/>
          </p:nvSpPr>
          <p:spPr>
            <a:xfrm>
              <a:off x="4556875" y="2013375"/>
              <a:ext cx="30800" cy="19425"/>
            </a:xfrm>
            <a:custGeom>
              <a:rect b="b" l="l" r="r" t="t"/>
              <a:pathLst>
                <a:path extrusionOk="0" h="777" w="1232">
                  <a:moveTo>
                    <a:pt x="883" y="0"/>
                  </a:moveTo>
                  <a:cubicBezTo>
                    <a:pt x="669" y="107"/>
                    <a:pt x="428" y="107"/>
                    <a:pt x="214" y="214"/>
                  </a:cubicBezTo>
                  <a:cubicBezTo>
                    <a:pt x="107" y="214"/>
                    <a:pt x="0" y="322"/>
                    <a:pt x="107" y="562"/>
                  </a:cubicBezTo>
                  <a:cubicBezTo>
                    <a:pt x="107" y="670"/>
                    <a:pt x="214" y="777"/>
                    <a:pt x="321" y="777"/>
                  </a:cubicBezTo>
                  <a:cubicBezTo>
                    <a:pt x="321" y="777"/>
                    <a:pt x="321" y="670"/>
                    <a:pt x="428" y="670"/>
                  </a:cubicBezTo>
                  <a:cubicBezTo>
                    <a:pt x="562" y="670"/>
                    <a:pt x="776" y="670"/>
                    <a:pt x="991" y="562"/>
                  </a:cubicBezTo>
                  <a:cubicBezTo>
                    <a:pt x="1098" y="562"/>
                    <a:pt x="1231" y="455"/>
                    <a:pt x="1231" y="214"/>
                  </a:cubicBezTo>
                  <a:cubicBezTo>
                    <a:pt x="1098" y="107"/>
                    <a:pt x="991" y="0"/>
                    <a:pt x="88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39"/>
            <p:cNvSpPr/>
            <p:nvPr/>
          </p:nvSpPr>
          <p:spPr>
            <a:xfrm>
              <a:off x="4718125" y="2177975"/>
              <a:ext cx="81000" cy="58250"/>
            </a:xfrm>
            <a:custGeom>
              <a:rect b="b" l="l" r="r" t="t"/>
              <a:pathLst>
                <a:path extrusionOk="0" h="2330" w="3240">
                  <a:moveTo>
                    <a:pt x="1794" y="563"/>
                  </a:moveTo>
                  <a:cubicBezTo>
                    <a:pt x="2142" y="563"/>
                    <a:pt x="2356" y="777"/>
                    <a:pt x="2356" y="1098"/>
                  </a:cubicBezTo>
                  <a:cubicBezTo>
                    <a:pt x="2356" y="1446"/>
                    <a:pt x="2142" y="1767"/>
                    <a:pt x="1794" y="1767"/>
                  </a:cubicBezTo>
                  <a:cubicBezTo>
                    <a:pt x="1473" y="1767"/>
                    <a:pt x="1125" y="1446"/>
                    <a:pt x="1125" y="1098"/>
                  </a:cubicBezTo>
                  <a:cubicBezTo>
                    <a:pt x="1125" y="777"/>
                    <a:pt x="1473" y="563"/>
                    <a:pt x="1794" y="563"/>
                  </a:cubicBezTo>
                  <a:close/>
                  <a:moveTo>
                    <a:pt x="1794" y="1"/>
                  </a:moveTo>
                  <a:cubicBezTo>
                    <a:pt x="1125" y="1"/>
                    <a:pt x="563" y="429"/>
                    <a:pt x="563" y="1098"/>
                  </a:cubicBezTo>
                  <a:lnTo>
                    <a:pt x="563" y="1232"/>
                  </a:lnTo>
                  <a:lnTo>
                    <a:pt x="242" y="1232"/>
                  </a:lnTo>
                  <a:cubicBezTo>
                    <a:pt x="135" y="1339"/>
                    <a:pt x="1" y="1446"/>
                    <a:pt x="1" y="1553"/>
                  </a:cubicBezTo>
                  <a:cubicBezTo>
                    <a:pt x="1" y="1767"/>
                    <a:pt x="135" y="1767"/>
                    <a:pt x="349" y="1767"/>
                  </a:cubicBezTo>
                  <a:lnTo>
                    <a:pt x="804" y="1767"/>
                  </a:lnTo>
                  <a:cubicBezTo>
                    <a:pt x="1018" y="2115"/>
                    <a:pt x="1339" y="2329"/>
                    <a:pt x="1794" y="2329"/>
                  </a:cubicBezTo>
                  <a:cubicBezTo>
                    <a:pt x="2356" y="2329"/>
                    <a:pt x="2918" y="1767"/>
                    <a:pt x="2918" y="1232"/>
                  </a:cubicBezTo>
                  <a:lnTo>
                    <a:pt x="3025" y="1232"/>
                  </a:lnTo>
                  <a:cubicBezTo>
                    <a:pt x="3239" y="1098"/>
                    <a:pt x="3239" y="991"/>
                    <a:pt x="3239" y="777"/>
                  </a:cubicBezTo>
                  <a:cubicBezTo>
                    <a:pt x="3239" y="701"/>
                    <a:pt x="3132" y="625"/>
                    <a:pt x="3032" y="625"/>
                  </a:cubicBezTo>
                  <a:cubicBezTo>
                    <a:pt x="2990" y="625"/>
                    <a:pt x="2950" y="638"/>
                    <a:pt x="2918" y="670"/>
                  </a:cubicBezTo>
                  <a:cubicBezTo>
                    <a:pt x="2677" y="215"/>
                    <a:pt x="2249" y="1"/>
                    <a:pt x="17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39"/>
            <p:cNvSpPr/>
            <p:nvPr/>
          </p:nvSpPr>
          <p:spPr>
            <a:xfrm>
              <a:off x="4637825" y="1965875"/>
              <a:ext cx="30150" cy="22100"/>
            </a:xfrm>
            <a:custGeom>
              <a:rect b="b" l="l" r="r" t="t"/>
              <a:pathLst>
                <a:path extrusionOk="0" h="884" w="1206">
                  <a:moveTo>
                    <a:pt x="429" y="0"/>
                  </a:moveTo>
                  <a:cubicBezTo>
                    <a:pt x="322" y="0"/>
                    <a:pt x="215" y="0"/>
                    <a:pt x="108" y="107"/>
                  </a:cubicBezTo>
                  <a:cubicBezTo>
                    <a:pt x="1" y="214"/>
                    <a:pt x="108" y="455"/>
                    <a:pt x="215" y="562"/>
                  </a:cubicBezTo>
                  <a:cubicBezTo>
                    <a:pt x="322" y="562"/>
                    <a:pt x="536" y="669"/>
                    <a:pt x="777" y="776"/>
                  </a:cubicBezTo>
                  <a:cubicBezTo>
                    <a:pt x="777" y="776"/>
                    <a:pt x="777" y="883"/>
                    <a:pt x="884" y="883"/>
                  </a:cubicBezTo>
                  <a:cubicBezTo>
                    <a:pt x="991" y="883"/>
                    <a:pt x="991" y="776"/>
                    <a:pt x="1098" y="669"/>
                  </a:cubicBezTo>
                  <a:cubicBezTo>
                    <a:pt x="1205" y="562"/>
                    <a:pt x="1098" y="455"/>
                    <a:pt x="991" y="348"/>
                  </a:cubicBezTo>
                  <a:cubicBezTo>
                    <a:pt x="884" y="214"/>
                    <a:pt x="670" y="107"/>
                    <a:pt x="4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39"/>
            <p:cNvSpPr/>
            <p:nvPr/>
          </p:nvSpPr>
          <p:spPr>
            <a:xfrm>
              <a:off x="4774350" y="2275675"/>
              <a:ext cx="30800" cy="16750"/>
            </a:xfrm>
            <a:custGeom>
              <a:rect b="b" l="l" r="r" t="t"/>
              <a:pathLst>
                <a:path extrusionOk="0" h="670" w="1232">
                  <a:moveTo>
                    <a:pt x="776" y="0"/>
                  </a:moveTo>
                  <a:cubicBezTo>
                    <a:pt x="669" y="107"/>
                    <a:pt x="428" y="107"/>
                    <a:pt x="321" y="107"/>
                  </a:cubicBezTo>
                  <a:cubicBezTo>
                    <a:pt x="107" y="107"/>
                    <a:pt x="0" y="322"/>
                    <a:pt x="0" y="429"/>
                  </a:cubicBezTo>
                  <a:cubicBezTo>
                    <a:pt x="0" y="536"/>
                    <a:pt x="214" y="670"/>
                    <a:pt x="321" y="670"/>
                  </a:cubicBezTo>
                  <a:cubicBezTo>
                    <a:pt x="562" y="670"/>
                    <a:pt x="776" y="536"/>
                    <a:pt x="990" y="536"/>
                  </a:cubicBezTo>
                  <a:cubicBezTo>
                    <a:pt x="1097" y="429"/>
                    <a:pt x="1231" y="322"/>
                    <a:pt x="1097" y="215"/>
                  </a:cubicBezTo>
                  <a:cubicBezTo>
                    <a:pt x="1097" y="0"/>
                    <a:pt x="990" y="0"/>
                    <a:pt x="7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39"/>
            <p:cNvSpPr/>
            <p:nvPr/>
          </p:nvSpPr>
          <p:spPr>
            <a:xfrm>
              <a:off x="4796425" y="2119100"/>
              <a:ext cx="22100" cy="28125"/>
            </a:xfrm>
            <a:custGeom>
              <a:rect b="b" l="l" r="r" t="t"/>
              <a:pathLst>
                <a:path extrusionOk="0" h="1125" w="884">
                  <a:moveTo>
                    <a:pt x="214" y="0"/>
                  </a:moveTo>
                  <a:cubicBezTo>
                    <a:pt x="0" y="107"/>
                    <a:pt x="0" y="348"/>
                    <a:pt x="107" y="455"/>
                  </a:cubicBezTo>
                  <a:cubicBezTo>
                    <a:pt x="214" y="562"/>
                    <a:pt x="214" y="777"/>
                    <a:pt x="348" y="910"/>
                  </a:cubicBezTo>
                  <a:lnTo>
                    <a:pt x="562" y="1124"/>
                  </a:lnTo>
                  <a:lnTo>
                    <a:pt x="776" y="1124"/>
                  </a:lnTo>
                  <a:cubicBezTo>
                    <a:pt x="884" y="1017"/>
                    <a:pt x="884" y="777"/>
                    <a:pt x="884" y="669"/>
                  </a:cubicBezTo>
                  <a:cubicBezTo>
                    <a:pt x="776" y="562"/>
                    <a:pt x="669" y="348"/>
                    <a:pt x="562" y="107"/>
                  </a:cubicBezTo>
                  <a:cubicBezTo>
                    <a:pt x="455" y="0"/>
                    <a:pt x="348" y="0"/>
                    <a:pt x="21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39"/>
            <p:cNvSpPr/>
            <p:nvPr/>
          </p:nvSpPr>
          <p:spPr>
            <a:xfrm>
              <a:off x="4813150" y="2246450"/>
              <a:ext cx="25450" cy="25900"/>
            </a:xfrm>
            <a:custGeom>
              <a:rect b="b" l="l" r="r" t="t"/>
              <a:pathLst>
                <a:path extrusionOk="0" h="1036" w="1018">
                  <a:moveTo>
                    <a:pt x="613" y="1"/>
                  </a:moveTo>
                  <a:cubicBezTo>
                    <a:pt x="500" y="1"/>
                    <a:pt x="424" y="77"/>
                    <a:pt x="348" y="152"/>
                  </a:cubicBezTo>
                  <a:cubicBezTo>
                    <a:pt x="348" y="366"/>
                    <a:pt x="215" y="500"/>
                    <a:pt x="107" y="607"/>
                  </a:cubicBezTo>
                  <a:cubicBezTo>
                    <a:pt x="0" y="714"/>
                    <a:pt x="0" y="929"/>
                    <a:pt x="107" y="1036"/>
                  </a:cubicBezTo>
                  <a:lnTo>
                    <a:pt x="348" y="1036"/>
                  </a:lnTo>
                  <a:cubicBezTo>
                    <a:pt x="455" y="1036"/>
                    <a:pt x="455" y="1036"/>
                    <a:pt x="563" y="929"/>
                  </a:cubicBezTo>
                  <a:cubicBezTo>
                    <a:pt x="670" y="821"/>
                    <a:pt x="777" y="607"/>
                    <a:pt x="884" y="366"/>
                  </a:cubicBezTo>
                  <a:cubicBezTo>
                    <a:pt x="1018" y="259"/>
                    <a:pt x="884" y="152"/>
                    <a:pt x="777" y="45"/>
                  </a:cubicBezTo>
                  <a:cubicBezTo>
                    <a:pt x="714" y="14"/>
                    <a:pt x="660" y="1"/>
                    <a:pt x="6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39"/>
            <p:cNvSpPr/>
            <p:nvPr/>
          </p:nvSpPr>
          <p:spPr>
            <a:xfrm>
              <a:off x="4771650" y="2081850"/>
              <a:ext cx="24800" cy="26575"/>
            </a:xfrm>
            <a:custGeom>
              <a:rect b="b" l="l" r="r" t="t"/>
              <a:pathLst>
                <a:path extrusionOk="0" h="1063" w="992">
                  <a:moveTo>
                    <a:pt x="309" y="1"/>
                  </a:moveTo>
                  <a:cubicBezTo>
                    <a:pt x="278" y="1"/>
                    <a:pt x="246" y="14"/>
                    <a:pt x="215" y="45"/>
                  </a:cubicBezTo>
                  <a:cubicBezTo>
                    <a:pt x="1" y="152"/>
                    <a:pt x="1" y="393"/>
                    <a:pt x="108" y="500"/>
                  </a:cubicBezTo>
                  <a:cubicBezTo>
                    <a:pt x="215" y="607"/>
                    <a:pt x="322" y="821"/>
                    <a:pt x="429" y="928"/>
                  </a:cubicBezTo>
                  <a:cubicBezTo>
                    <a:pt x="536" y="1062"/>
                    <a:pt x="536" y="1062"/>
                    <a:pt x="670" y="1062"/>
                  </a:cubicBezTo>
                  <a:lnTo>
                    <a:pt x="884" y="1062"/>
                  </a:lnTo>
                  <a:cubicBezTo>
                    <a:pt x="991" y="928"/>
                    <a:pt x="991" y="714"/>
                    <a:pt x="884" y="607"/>
                  </a:cubicBezTo>
                  <a:cubicBezTo>
                    <a:pt x="777" y="500"/>
                    <a:pt x="670" y="259"/>
                    <a:pt x="536" y="152"/>
                  </a:cubicBezTo>
                  <a:cubicBezTo>
                    <a:pt x="461" y="76"/>
                    <a:pt x="385" y="1"/>
                    <a:pt x="3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39"/>
            <p:cNvSpPr/>
            <p:nvPr/>
          </p:nvSpPr>
          <p:spPr>
            <a:xfrm>
              <a:off x="4743550" y="2047500"/>
              <a:ext cx="24800" cy="24100"/>
            </a:xfrm>
            <a:custGeom>
              <a:rect b="b" l="l" r="r" t="t"/>
              <a:pathLst>
                <a:path extrusionOk="0" h="964" w="992">
                  <a:moveTo>
                    <a:pt x="335" y="0"/>
                  </a:moveTo>
                  <a:cubicBezTo>
                    <a:pt x="248" y="0"/>
                    <a:pt x="161" y="27"/>
                    <a:pt x="108" y="81"/>
                  </a:cubicBezTo>
                  <a:cubicBezTo>
                    <a:pt x="1" y="188"/>
                    <a:pt x="1" y="429"/>
                    <a:pt x="108" y="536"/>
                  </a:cubicBezTo>
                  <a:cubicBezTo>
                    <a:pt x="215" y="643"/>
                    <a:pt x="322" y="750"/>
                    <a:pt x="456" y="964"/>
                  </a:cubicBezTo>
                  <a:lnTo>
                    <a:pt x="884" y="964"/>
                  </a:lnTo>
                  <a:cubicBezTo>
                    <a:pt x="991" y="857"/>
                    <a:pt x="991" y="643"/>
                    <a:pt x="884" y="536"/>
                  </a:cubicBezTo>
                  <a:cubicBezTo>
                    <a:pt x="777" y="429"/>
                    <a:pt x="670" y="295"/>
                    <a:pt x="563" y="81"/>
                  </a:cubicBezTo>
                  <a:cubicBezTo>
                    <a:pt x="509" y="27"/>
                    <a:pt x="422" y="0"/>
                    <a:pt x="33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39"/>
            <p:cNvSpPr/>
            <p:nvPr/>
          </p:nvSpPr>
          <p:spPr>
            <a:xfrm>
              <a:off x="4729500" y="2274325"/>
              <a:ext cx="30800" cy="18100"/>
            </a:xfrm>
            <a:custGeom>
              <a:rect b="b" l="l" r="r" t="t"/>
              <a:pathLst>
                <a:path extrusionOk="0" h="724" w="1232">
                  <a:moveTo>
                    <a:pt x="286" y="1"/>
                  </a:moveTo>
                  <a:cubicBezTo>
                    <a:pt x="164" y="1"/>
                    <a:pt x="108" y="114"/>
                    <a:pt x="108" y="269"/>
                  </a:cubicBezTo>
                  <a:cubicBezTo>
                    <a:pt x="1" y="376"/>
                    <a:pt x="108" y="483"/>
                    <a:pt x="215" y="590"/>
                  </a:cubicBezTo>
                  <a:cubicBezTo>
                    <a:pt x="456" y="590"/>
                    <a:pt x="670" y="590"/>
                    <a:pt x="884" y="724"/>
                  </a:cubicBezTo>
                  <a:cubicBezTo>
                    <a:pt x="1018" y="724"/>
                    <a:pt x="1125" y="590"/>
                    <a:pt x="1232" y="483"/>
                  </a:cubicBezTo>
                  <a:cubicBezTo>
                    <a:pt x="1232" y="269"/>
                    <a:pt x="1125" y="161"/>
                    <a:pt x="1018" y="161"/>
                  </a:cubicBezTo>
                  <a:cubicBezTo>
                    <a:pt x="777" y="161"/>
                    <a:pt x="563" y="54"/>
                    <a:pt x="456" y="54"/>
                  </a:cubicBezTo>
                  <a:cubicBezTo>
                    <a:pt x="389" y="17"/>
                    <a:pt x="333" y="1"/>
                    <a:pt x="28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39"/>
            <p:cNvSpPr/>
            <p:nvPr/>
          </p:nvSpPr>
          <p:spPr>
            <a:xfrm>
              <a:off x="4648550" y="2236875"/>
              <a:ext cx="28125" cy="22100"/>
            </a:xfrm>
            <a:custGeom>
              <a:rect b="b" l="l" r="r" t="t"/>
              <a:pathLst>
                <a:path extrusionOk="0" h="884" w="1125">
                  <a:moveTo>
                    <a:pt x="291" y="0"/>
                  </a:moveTo>
                  <a:cubicBezTo>
                    <a:pt x="234" y="0"/>
                    <a:pt x="174" y="27"/>
                    <a:pt x="107" y="80"/>
                  </a:cubicBezTo>
                  <a:cubicBezTo>
                    <a:pt x="0" y="214"/>
                    <a:pt x="107" y="428"/>
                    <a:pt x="241" y="535"/>
                  </a:cubicBezTo>
                  <a:cubicBezTo>
                    <a:pt x="348" y="642"/>
                    <a:pt x="562" y="749"/>
                    <a:pt x="669" y="883"/>
                  </a:cubicBezTo>
                  <a:lnTo>
                    <a:pt x="910" y="883"/>
                  </a:lnTo>
                  <a:cubicBezTo>
                    <a:pt x="910" y="883"/>
                    <a:pt x="1017" y="883"/>
                    <a:pt x="1124" y="749"/>
                  </a:cubicBezTo>
                  <a:cubicBezTo>
                    <a:pt x="1124" y="642"/>
                    <a:pt x="1124" y="428"/>
                    <a:pt x="1017" y="321"/>
                  </a:cubicBezTo>
                  <a:cubicBezTo>
                    <a:pt x="776" y="214"/>
                    <a:pt x="669" y="214"/>
                    <a:pt x="455" y="80"/>
                  </a:cubicBezTo>
                  <a:cubicBezTo>
                    <a:pt x="402" y="27"/>
                    <a:pt x="348" y="0"/>
                    <a:pt x="29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39"/>
            <p:cNvSpPr/>
            <p:nvPr/>
          </p:nvSpPr>
          <p:spPr>
            <a:xfrm>
              <a:off x="4598350" y="1948025"/>
              <a:ext cx="28125" cy="17875"/>
            </a:xfrm>
            <a:custGeom>
              <a:rect b="b" l="l" r="r" t="t"/>
              <a:pathLst>
                <a:path extrusionOk="0" h="715" w="1125">
                  <a:moveTo>
                    <a:pt x="249" y="1"/>
                  </a:moveTo>
                  <a:cubicBezTo>
                    <a:pt x="165" y="1"/>
                    <a:pt x="76" y="76"/>
                    <a:pt x="1" y="152"/>
                  </a:cubicBezTo>
                  <a:cubicBezTo>
                    <a:pt x="1" y="393"/>
                    <a:pt x="1" y="500"/>
                    <a:pt x="242" y="500"/>
                  </a:cubicBezTo>
                  <a:cubicBezTo>
                    <a:pt x="349" y="607"/>
                    <a:pt x="563" y="714"/>
                    <a:pt x="777" y="714"/>
                  </a:cubicBezTo>
                  <a:cubicBezTo>
                    <a:pt x="911" y="714"/>
                    <a:pt x="1018" y="714"/>
                    <a:pt x="1125" y="607"/>
                  </a:cubicBezTo>
                  <a:cubicBezTo>
                    <a:pt x="1125" y="500"/>
                    <a:pt x="1125" y="259"/>
                    <a:pt x="911" y="259"/>
                  </a:cubicBezTo>
                  <a:cubicBezTo>
                    <a:pt x="777" y="152"/>
                    <a:pt x="563" y="45"/>
                    <a:pt x="349" y="45"/>
                  </a:cubicBezTo>
                  <a:cubicBezTo>
                    <a:pt x="317" y="14"/>
                    <a:pt x="284" y="1"/>
                    <a:pt x="24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39"/>
            <p:cNvSpPr/>
            <p:nvPr/>
          </p:nvSpPr>
          <p:spPr>
            <a:xfrm>
              <a:off x="4581625" y="2178650"/>
              <a:ext cx="25450" cy="24100"/>
            </a:xfrm>
            <a:custGeom>
              <a:rect b="b" l="l" r="r" t="t"/>
              <a:pathLst>
                <a:path extrusionOk="0" h="964" w="1018">
                  <a:moveTo>
                    <a:pt x="292" y="0"/>
                  </a:moveTo>
                  <a:cubicBezTo>
                    <a:pt x="235" y="0"/>
                    <a:pt x="174" y="27"/>
                    <a:pt x="108" y="81"/>
                  </a:cubicBezTo>
                  <a:cubicBezTo>
                    <a:pt x="1" y="188"/>
                    <a:pt x="1" y="402"/>
                    <a:pt x="108" y="536"/>
                  </a:cubicBezTo>
                  <a:lnTo>
                    <a:pt x="241" y="643"/>
                  </a:lnTo>
                  <a:cubicBezTo>
                    <a:pt x="348" y="750"/>
                    <a:pt x="456" y="857"/>
                    <a:pt x="563" y="964"/>
                  </a:cubicBezTo>
                  <a:lnTo>
                    <a:pt x="911" y="964"/>
                  </a:lnTo>
                  <a:cubicBezTo>
                    <a:pt x="1018" y="857"/>
                    <a:pt x="1018" y="643"/>
                    <a:pt x="911" y="536"/>
                  </a:cubicBezTo>
                  <a:cubicBezTo>
                    <a:pt x="777" y="402"/>
                    <a:pt x="670" y="402"/>
                    <a:pt x="563" y="295"/>
                  </a:cubicBezTo>
                  <a:cubicBezTo>
                    <a:pt x="563" y="188"/>
                    <a:pt x="563" y="188"/>
                    <a:pt x="456" y="81"/>
                  </a:cubicBezTo>
                  <a:cubicBezTo>
                    <a:pt x="402" y="27"/>
                    <a:pt x="348" y="0"/>
                    <a:pt x="2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39"/>
            <p:cNvSpPr/>
            <p:nvPr/>
          </p:nvSpPr>
          <p:spPr>
            <a:xfrm>
              <a:off x="4827200" y="2202725"/>
              <a:ext cx="14075" cy="28150"/>
            </a:xfrm>
            <a:custGeom>
              <a:rect b="b" l="l" r="r" t="t"/>
              <a:pathLst>
                <a:path extrusionOk="0" h="1126" w="563">
                  <a:moveTo>
                    <a:pt x="215" y="1"/>
                  </a:moveTo>
                  <a:cubicBezTo>
                    <a:pt x="108" y="1"/>
                    <a:pt x="1" y="108"/>
                    <a:pt x="1" y="349"/>
                  </a:cubicBezTo>
                  <a:lnTo>
                    <a:pt x="1" y="777"/>
                  </a:lnTo>
                  <a:lnTo>
                    <a:pt x="1" y="911"/>
                  </a:lnTo>
                  <a:cubicBezTo>
                    <a:pt x="1" y="1018"/>
                    <a:pt x="108" y="1125"/>
                    <a:pt x="322" y="1125"/>
                  </a:cubicBezTo>
                  <a:cubicBezTo>
                    <a:pt x="456" y="1125"/>
                    <a:pt x="563" y="1018"/>
                    <a:pt x="563" y="911"/>
                  </a:cubicBezTo>
                  <a:lnTo>
                    <a:pt x="563" y="777"/>
                  </a:lnTo>
                  <a:lnTo>
                    <a:pt x="563" y="242"/>
                  </a:lnTo>
                  <a:cubicBezTo>
                    <a:pt x="563" y="108"/>
                    <a:pt x="456" y="1"/>
                    <a:pt x="2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39"/>
            <p:cNvSpPr/>
            <p:nvPr/>
          </p:nvSpPr>
          <p:spPr>
            <a:xfrm>
              <a:off x="4526075" y="2109950"/>
              <a:ext cx="22125" cy="25900"/>
            </a:xfrm>
            <a:custGeom>
              <a:rect b="b" l="l" r="r" t="t"/>
              <a:pathLst>
                <a:path extrusionOk="0" h="1036" w="885">
                  <a:moveTo>
                    <a:pt x="230" y="1"/>
                  </a:moveTo>
                  <a:cubicBezTo>
                    <a:pt x="182" y="1"/>
                    <a:pt x="139" y="14"/>
                    <a:pt x="108" y="45"/>
                  </a:cubicBezTo>
                  <a:cubicBezTo>
                    <a:pt x="1" y="152"/>
                    <a:pt x="1" y="259"/>
                    <a:pt x="108" y="473"/>
                  </a:cubicBezTo>
                  <a:cubicBezTo>
                    <a:pt x="108" y="607"/>
                    <a:pt x="215" y="821"/>
                    <a:pt x="322" y="928"/>
                  </a:cubicBezTo>
                  <a:cubicBezTo>
                    <a:pt x="456" y="1035"/>
                    <a:pt x="563" y="1035"/>
                    <a:pt x="670" y="1035"/>
                  </a:cubicBezTo>
                  <a:lnTo>
                    <a:pt x="777" y="1035"/>
                  </a:lnTo>
                  <a:cubicBezTo>
                    <a:pt x="884" y="928"/>
                    <a:pt x="884" y="714"/>
                    <a:pt x="884" y="607"/>
                  </a:cubicBezTo>
                  <a:cubicBezTo>
                    <a:pt x="777" y="473"/>
                    <a:pt x="670" y="259"/>
                    <a:pt x="563" y="152"/>
                  </a:cubicBezTo>
                  <a:cubicBezTo>
                    <a:pt x="487" y="76"/>
                    <a:pt x="345" y="1"/>
                    <a:pt x="23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39"/>
            <p:cNvSpPr/>
            <p:nvPr/>
          </p:nvSpPr>
          <p:spPr>
            <a:xfrm>
              <a:off x="4550850" y="2146100"/>
              <a:ext cx="25450" cy="25875"/>
            </a:xfrm>
            <a:custGeom>
              <a:rect b="b" l="l" r="r" t="t"/>
              <a:pathLst>
                <a:path extrusionOk="0" h="1035" w="1018">
                  <a:moveTo>
                    <a:pt x="250" y="0"/>
                  </a:moveTo>
                  <a:cubicBezTo>
                    <a:pt x="206" y="0"/>
                    <a:pt x="165" y="13"/>
                    <a:pt x="134" y="44"/>
                  </a:cubicBezTo>
                  <a:cubicBezTo>
                    <a:pt x="0" y="152"/>
                    <a:pt x="0" y="366"/>
                    <a:pt x="134" y="499"/>
                  </a:cubicBezTo>
                  <a:cubicBezTo>
                    <a:pt x="241" y="607"/>
                    <a:pt x="348" y="821"/>
                    <a:pt x="455" y="928"/>
                  </a:cubicBezTo>
                  <a:cubicBezTo>
                    <a:pt x="562" y="1035"/>
                    <a:pt x="669" y="1035"/>
                    <a:pt x="669" y="1035"/>
                  </a:cubicBezTo>
                  <a:cubicBezTo>
                    <a:pt x="803" y="1035"/>
                    <a:pt x="803" y="1035"/>
                    <a:pt x="910" y="928"/>
                  </a:cubicBezTo>
                  <a:cubicBezTo>
                    <a:pt x="1017" y="821"/>
                    <a:pt x="1017" y="714"/>
                    <a:pt x="910" y="607"/>
                  </a:cubicBezTo>
                  <a:cubicBezTo>
                    <a:pt x="803" y="366"/>
                    <a:pt x="669" y="259"/>
                    <a:pt x="562" y="152"/>
                  </a:cubicBezTo>
                  <a:cubicBezTo>
                    <a:pt x="487" y="76"/>
                    <a:pt x="357" y="0"/>
                    <a:pt x="25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39"/>
            <p:cNvSpPr/>
            <p:nvPr/>
          </p:nvSpPr>
          <p:spPr>
            <a:xfrm>
              <a:off x="4504000" y="2070500"/>
              <a:ext cx="22100" cy="26550"/>
            </a:xfrm>
            <a:custGeom>
              <a:rect b="b" l="l" r="r" t="t"/>
              <a:pathLst>
                <a:path extrusionOk="0" h="1062" w="884">
                  <a:moveTo>
                    <a:pt x="325" y="0"/>
                  </a:moveTo>
                  <a:cubicBezTo>
                    <a:pt x="285" y="0"/>
                    <a:pt x="245" y="13"/>
                    <a:pt x="215" y="44"/>
                  </a:cubicBezTo>
                  <a:cubicBezTo>
                    <a:pt x="108" y="44"/>
                    <a:pt x="1" y="285"/>
                    <a:pt x="108" y="392"/>
                  </a:cubicBezTo>
                  <a:cubicBezTo>
                    <a:pt x="215" y="606"/>
                    <a:pt x="215" y="713"/>
                    <a:pt x="322" y="954"/>
                  </a:cubicBezTo>
                  <a:cubicBezTo>
                    <a:pt x="429" y="1061"/>
                    <a:pt x="429" y="1061"/>
                    <a:pt x="536" y="1061"/>
                  </a:cubicBezTo>
                  <a:lnTo>
                    <a:pt x="777" y="1061"/>
                  </a:lnTo>
                  <a:cubicBezTo>
                    <a:pt x="884" y="954"/>
                    <a:pt x="884" y="847"/>
                    <a:pt x="884" y="713"/>
                  </a:cubicBezTo>
                  <a:cubicBezTo>
                    <a:pt x="777" y="499"/>
                    <a:pt x="670" y="392"/>
                    <a:pt x="536" y="178"/>
                  </a:cubicBezTo>
                  <a:cubicBezTo>
                    <a:pt x="536" y="82"/>
                    <a:pt x="427" y="0"/>
                    <a:pt x="3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39"/>
            <p:cNvSpPr/>
            <p:nvPr/>
          </p:nvSpPr>
          <p:spPr>
            <a:xfrm>
              <a:off x="4504000" y="1923875"/>
              <a:ext cx="80325" cy="58750"/>
            </a:xfrm>
            <a:custGeom>
              <a:rect b="b" l="l" r="r" t="t"/>
              <a:pathLst>
                <a:path extrusionOk="0" h="2350" w="3213">
                  <a:moveTo>
                    <a:pt x="1446" y="556"/>
                  </a:moveTo>
                  <a:cubicBezTo>
                    <a:pt x="1553" y="556"/>
                    <a:pt x="1767" y="556"/>
                    <a:pt x="1874" y="690"/>
                  </a:cubicBezTo>
                  <a:cubicBezTo>
                    <a:pt x="2115" y="1011"/>
                    <a:pt x="2115" y="1359"/>
                    <a:pt x="1874" y="1573"/>
                  </a:cubicBezTo>
                  <a:cubicBezTo>
                    <a:pt x="1767" y="1680"/>
                    <a:pt x="1600" y="1734"/>
                    <a:pt x="1433" y="1734"/>
                  </a:cubicBezTo>
                  <a:cubicBezTo>
                    <a:pt x="1265" y="1734"/>
                    <a:pt x="1098" y="1680"/>
                    <a:pt x="991" y="1573"/>
                  </a:cubicBezTo>
                  <a:cubicBezTo>
                    <a:pt x="777" y="1359"/>
                    <a:pt x="777" y="1011"/>
                    <a:pt x="991" y="690"/>
                  </a:cubicBezTo>
                  <a:cubicBezTo>
                    <a:pt x="1098" y="556"/>
                    <a:pt x="1205" y="556"/>
                    <a:pt x="1446" y="556"/>
                  </a:cubicBezTo>
                  <a:close/>
                  <a:moveTo>
                    <a:pt x="1379" y="0"/>
                  </a:moveTo>
                  <a:cubicBezTo>
                    <a:pt x="1071" y="0"/>
                    <a:pt x="764" y="114"/>
                    <a:pt x="536" y="342"/>
                  </a:cubicBezTo>
                  <a:cubicBezTo>
                    <a:pt x="322" y="556"/>
                    <a:pt x="215" y="1011"/>
                    <a:pt x="215" y="1359"/>
                  </a:cubicBezTo>
                  <a:lnTo>
                    <a:pt x="215" y="1466"/>
                  </a:lnTo>
                  <a:lnTo>
                    <a:pt x="108" y="1466"/>
                  </a:lnTo>
                  <a:cubicBezTo>
                    <a:pt x="1" y="1573"/>
                    <a:pt x="1" y="1680"/>
                    <a:pt x="108" y="1787"/>
                  </a:cubicBezTo>
                  <a:cubicBezTo>
                    <a:pt x="215" y="1894"/>
                    <a:pt x="215" y="1894"/>
                    <a:pt x="322" y="1894"/>
                  </a:cubicBezTo>
                  <a:lnTo>
                    <a:pt x="429" y="1894"/>
                  </a:lnTo>
                  <a:cubicBezTo>
                    <a:pt x="536" y="1894"/>
                    <a:pt x="536" y="1894"/>
                    <a:pt x="536" y="2028"/>
                  </a:cubicBezTo>
                  <a:cubicBezTo>
                    <a:pt x="777" y="2242"/>
                    <a:pt x="1098" y="2349"/>
                    <a:pt x="1446" y="2349"/>
                  </a:cubicBezTo>
                  <a:cubicBezTo>
                    <a:pt x="1660" y="2349"/>
                    <a:pt x="2008" y="2242"/>
                    <a:pt x="2222" y="2028"/>
                  </a:cubicBezTo>
                  <a:cubicBezTo>
                    <a:pt x="2436" y="1787"/>
                    <a:pt x="2543" y="1466"/>
                    <a:pt x="2543" y="1225"/>
                  </a:cubicBezTo>
                  <a:lnTo>
                    <a:pt x="2891" y="1225"/>
                  </a:lnTo>
                  <a:cubicBezTo>
                    <a:pt x="2998" y="1225"/>
                    <a:pt x="3106" y="1118"/>
                    <a:pt x="3213" y="1011"/>
                  </a:cubicBezTo>
                  <a:cubicBezTo>
                    <a:pt x="3213" y="904"/>
                    <a:pt x="3106" y="690"/>
                    <a:pt x="2891" y="690"/>
                  </a:cubicBezTo>
                  <a:lnTo>
                    <a:pt x="2436" y="690"/>
                  </a:lnTo>
                  <a:cubicBezTo>
                    <a:pt x="2436" y="556"/>
                    <a:pt x="2329" y="449"/>
                    <a:pt x="2222" y="342"/>
                  </a:cubicBezTo>
                  <a:cubicBezTo>
                    <a:pt x="1995" y="114"/>
                    <a:pt x="1687" y="0"/>
                    <a:pt x="137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39"/>
            <p:cNvSpPr/>
            <p:nvPr/>
          </p:nvSpPr>
          <p:spPr>
            <a:xfrm>
              <a:off x="4688025" y="2258950"/>
              <a:ext cx="30125" cy="19425"/>
            </a:xfrm>
            <a:custGeom>
              <a:rect b="b" l="l" r="r" t="t"/>
              <a:pathLst>
                <a:path extrusionOk="0" h="777" w="1205">
                  <a:moveTo>
                    <a:pt x="429" y="0"/>
                  </a:moveTo>
                  <a:cubicBezTo>
                    <a:pt x="321" y="0"/>
                    <a:pt x="107" y="0"/>
                    <a:pt x="107" y="214"/>
                  </a:cubicBezTo>
                  <a:cubicBezTo>
                    <a:pt x="0" y="321"/>
                    <a:pt x="107" y="429"/>
                    <a:pt x="214" y="536"/>
                  </a:cubicBezTo>
                  <a:cubicBezTo>
                    <a:pt x="429" y="669"/>
                    <a:pt x="536" y="669"/>
                    <a:pt x="776" y="776"/>
                  </a:cubicBezTo>
                  <a:lnTo>
                    <a:pt x="884" y="776"/>
                  </a:lnTo>
                  <a:cubicBezTo>
                    <a:pt x="991" y="776"/>
                    <a:pt x="1098" y="776"/>
                    <a:pt x="1098" y="669"/>
                  </a:cubicBezTo>
                  <a:cubicBezTo>
                    <a:pt x="1205" y="429"/>
                    <a:pt x="1098" y="321"/>
                    <a:pt x="991" y="214"/>
                  </a:cubicBezTo>
                  <a:cubicBezTo>
                    <a:pt x="776" y="214"/>
                    <a:pt x="669" y="107"/>
                    <a:pt x="4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39"/>
            <p:cNvSpPr/>
            <p:nvPr/>
          </p:nvSpPr>
          <p:spPr>
            <a:xfrm>
              <a:off x="4489950" y="1984150"/>
              <a:ext cx="16750" cy="29250"/>
            </a:xfrm>
            <a:custGeom>
              <a:rect b="b" l="l" r="r" t="t"/>
              <a:pathLst>
                <a:path extrusionOk="0" h="1170" w="670">
                  <a:moveTo>
                    <a:pt x="268" y="1"/>
                  </a:moveTo>
                  <a:cubicBezTo>
                    <a:pt x="161" y="1"/>
                    <a:pt x="108" y="77"/>
                    <a:pt x="108" y="152"/>
                  </a:cubicBezTo>
                  <a:cubicBezTo>
                    <a:pt x="1" y="393"/>
                    <a:pt x="1" y="607"/>
                    <a:pt x="1" y="821"/>
                  </a:cubicBezTo>
                  <a:cubicBezTo>
                    <a:pt x="1" y="955"/>
                    <a:pt x="108" y="1169"/>
                    <a:pt x="215" y="1169"/>
                  </a:cubicBezTo>
                  <a:cubicBezTo>
                    <a:pt x="429" y="1169"/>
                    <a:pt x="563" y="1062"/>
                    <a:pt x="563" y="821"/>
                  </a:cubicBezTo>
                  <a:cubicBezTo>
                    <a:pt x="563" y="714"/>
                    <a:pt x="563" y="500"/>
                    <a:pt x="670" y="393"/>
                  </a:cubicBezTo>
                  <a:cubicBezTo>
                    <a:pt x="670" y="152"/>
                    <a:pt x="563" y="45"/>
                    <a:pt x="429" y="45"/>
                  </a:cubicBezTo>
                  <a:cubicBezTo>
                    <a:pt x="366" y="14"/>
                    <a:pt x="313" y="1"/>
                    <a:pt x="26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39"/>
            <p:cNvSpPr/>
            <p:nvPr/>
          </p:nvSpPr>
          <p:spPr>
            <a:xfrm>
              <a:off x="4584300" y="2207425"/>
              <a:ext cx="75650" cy="20775"/>
            </a:xfrm>
            <a:custGeom>
              <a:rect b="b" l="l" r="r" t="t"/>
              <a:pathLst>
                <a:path extrusionOk="0" h="831" w="3026">
                  <a:moveTo>
                    <a:pt x="237" y="0"/>
                  </a:moveTo>
                  <a:cubicBezTo>
                    <a:pt x="127" y="0"/>
                    <a:pt x="1" y="113"/>
                    <a:pt x="1" y="268"/>
                  </a:cubicBezTo>
                  <a:cubicBezTo>
                    <a:pt x="1" y="375"/>
                    <a:pt x="134" y="482"/>
                    <a:pt x="241" y="589"/>
                  </a:cubicBezTo>
                  <a:cubicBezTo>
                    <a:pt x="1018" y="723"/>
                    <a:pt x="1901" y="830"/>
                    <a:pt x="2677" y="830"/>
                  </a:cubicBezTo>
                  <a:cubicBezTo>
                    <a:pt x="2918" y="830"/>
                    <a:pt x="3025" y="723"/>
                    <a:pt x="3025" y="482"/>
                  </a:cubicBezTo>
                  <a:cubicBezTo>
                    <a:pt x="3025" y="375"/>
                    <a:pt x="2918" y="268"/>
                    <a:pt x="2677" y="268"/>
                  </a:cubicBezTo>
                  <a:cubicBezTo>
                    <a:pt x="1901" y="268"/>
                    <a:pt x="1125" y="161"/>
                    <a:pt x="349" y="54"/>
                  </a:cubicBezTo>
                  <a:cubicBezTo>
                    <a:pt x="319" y="17"/>
                    <a:pt x="279" y="0"/>
                    <a:pt x="2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39"/>
            <p:cNvSpPr/>
            <p:nvPr/>
          </p:nvSpPr>
          <p:spPr>
            <a:xfrm>
              <a:off x="4676650" y="1989050"/>
              <a:ext cx="61575" cy="52450"/>
            </a:xfrm>
            <a:custGeom>
              <a:rect b="b" l="l" r="r" t="t"/>
              <a:pathLst>
                <a:path extrusionOk="0" h="2098" w="2463">
                  <a:moveTo>
                    <a:pt x="296" y="0"/>
                  </a:moveTo>
                  <a:cubicBezTo>
                    <a:pt x="230" y="0"/>
                    <a:pt x="169" y="59"/>
                    <a:pt x="107" y="197"/>
                  </a:cubicBezTo>
                  <a:cubicBezTo>
                    <a:pt x="0" y="304"/>
                    <a:pt x="0" y="411"/>
                    <a:pt x="214" y="518"/>
                  </a:cubicBezTo>
                  <a:cubicBezTo>
                    <a:pt x="776" y="973"/>
                    <a:pt x="1339" y="1428"/>
                    <a:pt x="2008" y="1964"/>
                  </a:cubicBezTo>
                  <a:cubicBezTo>
                    <a:pt x="2008" y="2098"/>
                    <a:pt x="2115" y="2098"/>
                    <a:pt x="2115" y="2098"/>
                  </a:cubicBezTo>
                  <a:cubicBezTo>
                    <a:pt x="2222" y="2098"/>
                    <a:pt x="2329" y="2098"/>
                    <a:pt x="2329" y="1964"/>
                  </a:cubicBezTo>
                  <a:cubicBezTo>
                    <a:pt x="2463" y="1857"/>
                    <a:pt x="2463" y="1750"/>
                    <a:pt x="2329" y="1643"/>
                  </a:cubicBezTo>
                  <a:cubicBezTo>
                    <a:pt x="1794" y="1080"/>
                    <a:pt x="1124" y="518"/>
                    <a:pt x="455" y="90"/>
                  </a:cubicBezTo>
                  <a:cubicBezTo>
                    <a:pt x="398" y="33"/>
                    <a:pt x="346" y="0"/>
                    <a:pt x="29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797" name="Google Shape;2797;p39" title="Screenshot 2025-08-24 at 12.20.58 PM.png"/>
          <p:cNvPicPr preferRelativeResize="0"/>
          <p:nvPr/>
        </p:nvPicPr>
        <p:blipFill rotWithShape="1">
          <a:blip r:embed="rId3">
            <a:alphaModFix/>
          </a:blip>
          <a:srcRect b="36970" l="15873" r="38542" t="11732"/>
          <a:stretch/>
        </p:blipFill>
        <p:spPr>
          <a:xfrm>
            <a:off x="1441662" y="2610300"/>
            <a:ext cx="2119463" cy="22610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1" name="Shape 2801"/>
        <p:cNvGrpSpPr/>
        <p:nvPr/>
      </p:nvGrpSpPr>
      <p:grpSpPr>
        <a:xfrm>
          <a:off x="0" y="0"/>
          <a:ext cx="0" cy="0"/>
          <a:chOff x="0" y="0"/>
          <a:chExt cx="0" cy="0"/>
        </a:xfrm>
      </p:grpSpPr>
      <p:sp>
        <p:nvSpPr>
          <p:cNvPr id="2802" name="Google Shape;2802;p40"/>
          <p:cNvSpPr txBox="1"/>
          <p:nvPr>
            <p:ph type="title"/>
          </p:nvPr>
        </p:nvSpPr>
        <p:spPr>
          <a:xfrm>
            <a:off x="251050" y="139550"/>
            <a:ext cx="7704000" cy="64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Piston processes</a:t>
            </a:r>
            <a:endParaRPr/>
          </a:p>
        </p:txBody>
      </p:sp>
      <p:sp>
        <p:nvSpPr>
          <p:cNvPr id="2803" name="Google Shape;2803;p40"/>
          <p:cNvSpPr txBox="1"/>
          <p:nvPr>
            <p:ph idx="1" type="subTitle"/>
          </p:nvPr>
        </p:nvSpPr>
        <p:spPr>
          <a:xfrm>
            <a:off x="2328916" y="1619800"/>
            <a:ext cx="1970100" cy="911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Pressure is constant (W=PV)</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p:txBody>
      </p:sp>
      <p:sp>
        <p:nvSpPr>
          <p:cNvPr id="2804" name="Google Shape;2804;p40"/>
          <p:cNvSpPr txBox="1"/>
          <p:nvPr>
            <p:ph idx="2" type="subTitle"/>
          </p:nvPr>
        </p:nvSpPr>
        <p:spPr>
          <a:xfrm>
            <a:off x="6271747" y="798275"/>
            <a:ext cx="2788200" cy="911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Temperature doesn’t change(∆T = 0)</a:t>
            </a:r>
            <a:endParaRPr/>
          </a:p>
          <a:p>
            <a:pPr indent="-317500" lvl="0" marL="457200" rtl="0" algn="l">
              <a:spcBef>
                <a:spcPts val="0"/>
              </a:spcBef>
              <a:spcAft>
                <a:spcPts val="0"/>
              </a:spcAft>
              <a:buSzPts val="1400"/>
              <a:buChar char="-"/>
            </a:pPr>
            <a:r>
              <a:rPr lang="en"/>
              <a:t>W = Q (on the system)</a:t>
            </a:r>
            <a:endParaRPr/>
          </a:p>
        </p:txBody>
      </p:sp>
      <p:sp>
        <p:nvSpPr>
          <p:cNvPr id="2805" name="Google Shape;2805;p40"/>
          <p:cNvSpPr txBox="1"/>
          <p:nvPr>
            <p:ph idx="3" type="subTitle"/>
          </p:nvPr>
        </p:nvSpPr>
        <p:spPr>
          <a:xfrm>
            <a:off x="1463986" y="3607975"/>
            <a:ext cx="2788200" cy="911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Volume is constant (W=0)</a:t>
            </a:r>
            <a:endParaRPr/>
          </a:p>
        </p:txBody>
      </p:sp>
      <p:sp>
        <p:nvSpPr>
          <p:cNvPr id="2806" name="Google Shape;2806;p40"/>
          <p:cNvSpPr txBox="1"/>
          <p:nvPr>
            <p:ph idx="4" type="subTitle"/>
          </p:nvPr>
        </p:nvSpPr>
        <p:spPr>
          <a:xfrm>
            <a:off x="4572000" y="3361950"/>
            <a:ext cx="4205100" cy="911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0 heat-associated energy transfer into or out of the system</a:t>
            </a:r>
            <a:endParaRPr/>
          </a:p>
          <a:p>
            <a:pPr indent="-317500" lvl="0" marL="457200" rtl="0" algn="l">
              <a:spcBef>
                <a:spcPts val="0"/>
              </a:spcBef>
              <a:spcAft>
                <a:spcPts val="0"/>
              </a:spcAft>
              <a:buSzPts val="1400"/>
              <a:buChar char="-"/>
            </a:pPr>
            <a:r>
              <a:rPr lang="en"/>
              <a:t>∆U = W + Q(0) =&gt; ∆U = W</a:t>
            </a:r>
            <a:endParaRPr/>
          </a:p>
          <a:p>
            <a:pPr indent="-317500" lvl="0" marL="457200" rtl="0" algn="l">
              <a:spcBef>
                <a:spcPts val="0"/>
              </a:spcBef>
              <a:spcAft>
                <a:spcPts val="0"/>
              </a:spcAft>
              <a:buSzPts val="1400"/>
              <a:buChar char="-"/>
            </a:pPr>
            <a:r>
              <a:rPr lang="en"/>
              <a:t>Polytropic</a:t>
            </a:r>
            <a:r>
              <a:rPr lang="en"/>
              <a:t> process: </a:t>
            </a:r>
            <a:r>
              <a:rPr lang="en"/>
              <a:t>PV</a:t>
            </a:r>
            <a:r>
              <a:rPr baseline="30000" lang="en"/>
              <a:t>ɣ</a:t>
            </a:r>
            <a:r>
              <a:rPr lang="en"/>
              <a:t> = constant, where gamma is Ɣ = C</a:t>
            </a:r>
            <a:r>
              <a:rPr baseline="-25000" lang="en"/>
              <a:t>p</a:t>
            </a:r>
            <a:r>
              <a:rPr lang="en"/>
              <a:t>/C</a:t>
            </a:r>
            <a:r>
              <a:rPr baseline="-25000" lang="en"/>
              <a:t>v </a:t>
            </a:r>
            <a:r>
              <a:rPr lang="en"/>
              <a:t>[Derivation of Work if there’s time, next lecture otherwise]</a:t>
            </a:r>
            <a:endParaRPr/>
          </a:p>
        </p:txBody>
      </p:sp>
      <p:sp>
        <p:nvSpPr>
          <p:cNvPr id="2807" name="Google Shape;2807;p40"/>
          <p:cNvSpPr txBox="1"/>
          <p:nvPr>
            <p:ph idx="5" type="subTitle"/>
          </p:nvPr>
        </p:nvSpPr>
        <p:spPr>
          <a:xfrm>
            <a:off x="920561" y="974225"/>
            <a:ext cx="2788200" cy="55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Isobaric</a:t>
            </a:r>
            <a:endParaRPr/>
          </a:p>
        </p:txBody>
      </p:sp>
      <p:sp>
        <p:nvSpPr>
          <p:cNvPr id="2808" name="Google Shape;2808;p40"/>
          <p:cNvSpPr txBox="1"/>
          <p:nvPr>
            <p:ph idx="6" type="subTitle"/>
          </p:nvPr>
        </p:nvSpPr>
        <p:spPr>
          <a:xfrm>
            <a:off x="5635874" y="184550"/>
            <a:ext cx="2788200" cy="55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Isothermal</a:t>
            </a:r>
            <a:endParaRPr/>
          </a:p>
        </p:txBody>
      </p:sp>
      <p:sp>
        <p:nvSpPr>
          <p:cNvPr id="2809" name="Google Shape;2809;p40"/>
          <p:cNvSpPr txBox="1"/>
          <p:nvPr>
            <p:ph idx="7" type="subTitle"/>
          </p:nvPr>
        </p:nvSpPr>
        <p:spPr>
          <a:xfrm>
            <a:off x="996725" y="3048775"/>
            <a:ext cx="3722700" cy="55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Isochoric/Isovolumetric</a:t>
            </a:r>
            <a:endParaRPr/>
          </a:p>
        </p:txBody>
      </p:sp>
      <p:sp>
        <p:nvSpPr>
          <p:cNvPr id="2810" name="Google Shape;2810;p40"/>
          <p:cNvSpPr txBox="1"/>
          <p:nvPr>
            <p:ph idx="8" type="subTitle"/>
          </p:nvPr>
        </p:nvSpPr>
        <p:spPr>
          <a:xfrm>
            <a:off x="5166849" y="2849675"/>
            <a:ext cx="2788200" cy="55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Adiabatic</a:t>
            </a:r>
            <a:endParaRPr/>
          </a:p>
        </p:txBody>
      </p:sp>
      <p:sp>
        <p:nvSpPr>
          <p:cNvPr id="2811" name="Google Shape;2811;p40"/>
          <p:cNvSpPr txBox="1"/>
          <p:nvPr>
            <p:ph idx="9" type="title"/>
          </p:nvPr>
        </p:nvSpPr>
        <p:spPr>
          <a:xfrm>
            <a:off x="139125" y="889213"/>
            <a:ext cx="744000" cy="55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2812" name="Google Shape;2812;p40"/>
          <p:cNvSpPr txBox="1"/>
          <p:nvPr>
            <p:ph idx="13" type="title"/>
          </p:nvPr>
        </p:nvSpPr>
        <p:spPr>
          <a:xfrm>
            <a:off x="4891898" y="93650"/>
            <a:ext cx="744000" cy="55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2813" name="Google Shape;2813;p40"/>
          <p:cNvSpPr txBox="1"/>
          <p:nvPr>
            <p:ph idx="14" type="title"/>
          </p:nvPr>
        </p:nvSpPr>
        <p:spPr>
          <a:xfrm>
            <a:off x="176550" y="3045625"/>
            <a:ext cx="744000" cy="56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2814" name="Google Shape;2814;p40"/>
          <p:cNvSpPr txBox="1"/>
          <p:nvPr>
            <p:ph idx="15" type="title"/>
          </p:nvPr>
        </p:nvSpPr>
        <p:spPr>
          <a:xfrm>
            <a:off x="4572000" y="2780763"/>
            <a:ext cx="744000" cy="55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2815" name="Google Shape;2815;p40"/>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914400" rtl="0" algn="l">
              <a:lnSpc>
                <a:spcPct val="115000"/>
              </a:lnSpc>
              <a:spcBef>
                <a:spcPts val="0"/>
              </a:spcBef>
              <a:spcAft>
                <a:spcPts val="1200"/>
              </a:spcAft>
              <a:buNone/>
            </a:pPr>
            <a:r>
              <a:t/>
            </a:r>
            <a:endParaRPr/>
          </a:p>
        </p:txBody>
      </p:sp>
      <p:pic>
        <p:nvPicPr>
          <p:cNvPr id="2816" name="Google Shape;2816;p40" title="Screenshot 2025-08-24 at 1.07.46 PM.png"/>
          <p:cNvPicPr preferRelativeResize="0"/>
          <p:nvPr/>
        </p:nvPicPr>
        <p:blipFill>
          <a:blip r:embed="rId3">
            <a:alphaModFix/>
          </a:blip>
          <a:stretch>
            <a:fillRect/>
          </a:stretch>
        </p:blipFill>
        <p:spPr>
          <a:xfrm>
            <a:off x="4339550" y="743738"/>
            <a:ext cx="1969997" cy="2015025"/>
          </a:xfrm>
          <a:prstGeom prst="rect">
            <a:avLst/>
          </a:prstGeom>
          <a:noFill/>
          <a:ln>
            <a:noFill/>
          </a:ln>
        </p:spPr>
      </p:pic>
      <p:pic>
        <p:nvPicPr>
          <p:cNvPr id="2817" name="Google Shape;2817;p40" title="Screenshot 2025-08-24 at 1.10.04 PM.png"/>
          <p:cNvPicPr preferRelativeResize="0"/>
          <p:nvPr/>
        </p:nvPicPr>
        <p:blipFill>
          <a:blip r:embed="rId4">
            <a:alphaModFix/>
          </a:blip>
          <a:stretch>
            <a:fillRect/>
          </a:stretch>
        </p:blipFill>
        <p:spPr>
          <a:xfrm>
            <a:off x="6396925" y="1683350"/>
            <a:ext cx="2513386" cy="848075"/>
          </a:xfrm>
          <a:prstGeom prst="rect">
            <a:avLst/>
          </a:prstGeom>
          <a:noFill/>
          <a:ln>
            <a:noFill/>
          </a:ln>
        </p:spPr>
      </p:pic>
      <p:pic>
        <p:nvPicPr>
          <p:cNvPr id="2818" name="Google Shape;2818;p40" title="Screenshot 2025-08-24 at 1.39.29 PM.png"/>
          <p:cNvPicPr preferRelativeResize="0"/>
          <p:nvPr/>
        </p:nvPicPr>
        <p:blipFill>
          <a:blip r:embed="rId5">
            <a:alphaModFix/>
          </a:blip>
          <a:stretch>
            <a:fillRect/>
          </a:stretch>
        </p:blipFill>
        <p:spPr>
          <a:xfrm>
            <a:off x="766325" y="4125850"/>
            <a:ext cx="2747443" cy="565650"/>
          </a:xfrm>
          <a:prstGeom prst="rect">
            <a:avLst/>
          </a:prstGeom>
          <a:noFill/>
          <a:ln>
            <a:noFill/>
          </a:ln>
        </p:spPr>
      </p:pic>
      <p:pic>
        <p:nvPicPr>
          <p:cNvPr id="2819" name="Google Shape;2819;p40" title="Screenshot 2025-08-24 at 1.42.04 PM.png"/>
          <p:cNvPicPr preferRelativeResize="0"/>
          <p:nvPr/>
        </p:nvPicPr>
        <p:blipFill>
          <a:blip r:embed="rId6">
            <a:alphaModFix/>
          </a:blip>
          <a:stretch>
            <a:fillRect/>
          </a:stretch>
        </p:blipFill>
        <p:spPr>
          <a:xfrm>
            <a:off x="139125" y="1448413"/>
            <a:ext cx="2320350" cy="1624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3" name="Shape 2823"/>
        <p:cNvGrpSpPr/>
        <p:nvPr/>
      </p:nvGrpSpPr>
      <p:grpSpPr>
        <a:xfrm>
          <a:off x="0" y="0"/>
          <a:ext cx="0" cy="0"/>
          <a:chOff x="0" y="0"/>
          <a:chExt cx="0" cy="0"/>
        </a:xfrm>
      </p:grpSpPr>
      <p:pic>
        <p:nvPicPr>
          <p:cNvPr id="2824" name="Google Shape;2824;p41"/>
          <p:cNvPicPr preferRelativeResize="0"/>
          <p:nvPr/>
        </p:nvPicPr>
        <p:blipFill rotWithShape="1">
          <a:blip r:embed="rId3">
            <a:alphaModFix/>
          </a:blip>
          <a:srcRect b="0" l="0" r="0" t="0"/>
          <a:stretch/>
        </p:blipFill>
        <p:spPr>
          <a:xfrm>
            <a:off x="7782347" y="4123450"/>
            <a:ext cx="565724" cy="565724"/>
          </a:xfrm>
          <a:prstGeom prst="rect">
            <a:avLst/>
          </a:prstGeom>
          <a:noFill/>
          <a:ln>
            <a:noFill/>
          </a:ln>
        </p:spPr>
      </p:pic>
      <p:pic>
        <p:nvPicPr>
          <p:cNvPr id="2825" name="Google Shape;2825;p41"/>
          <p:cNvPicPr preferRelativeResize="0"/>
          <p:nvPr/>
        </p:nvPicPr>
        <p:blipFill>
          <a:blip r:embed="rId4">
            <a:alphaModFix/>
          </a:blip>
          <a:stretch>
            <a:fillRect/>
          </a:stretch>
        </p:blipFill>
        <p:spPr>
          <a:xfrm>
            <a:off x="3591450" y="1392850"/>
            <a:ext cx="4028524" cy="2730600"/>
          </a:xfrm>
          <a:prstGeom prst="rect">
            <a:avLst/>
          </a:prstGeom>
          <a:noFill/>
          <a:ln>
            <a:noFill/>
          </a:ln>
        </p:spPr>
      </p:pic>
      <p:sp>
        <p:nvSpPr>
          <p:cNvPr id="2826" name="Google Shape;2826;p41"/>
          <p:cNvSpPr txBox="1"/>
          <p:nvPr/>
        </p:nvSpPr>
        <p:spPr>
          <a:xfrm>
            <a:off x="1056968" y="1646082"/>
            <a:ext cx="2372100" cy="128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1"/>
                </a:solidFill>
                <a:latin typeface="Source Sans 3"/>
                <a:ea typeface="Source Sans 3"/>
                <a:cs typeface="Source Sans 3"/>
                <a:sym typeface="Source Sans 3"/>
              </a:rPr>
              <a:t>Isochoric + Isobaric process example</a:t>
            </a:r>
            <a:endParaRPr sz="2400">
              <a:solidFill>
                <a:schemeClr val="dk1"/>
              </a:solidFill>
              <a:latin typeface="Source Sans 3"/>
              <a:ea typeface="Source Sans 3"/>
              <a:cs typeface="Source Sans 3"/>
              <a:sym typeface="Source Sans 3"/>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0" name="Shape 2830"/>
        <p:cNvGrpSpPr/>
        <p:nvPr/>
      </p:nvGrpSpPr>
      <p:grpSpPr>
        <a:xfrm>
          <a:off x="0" y="0"/>
          <a:ext cx="0" cy="0"/>
          <a:chOff x="0" y="0"/>
          <a:chExt cx="0" cy="0"/>
        </a:xfrm>
      </p:grpSpPr>
      <p:sp>
        <p:nvSpPr>
          <p:cNvPr id="2831" name="Google Shape;2831;p42"/>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Thermal Energy Transfer P</a:t>
            </a:r>
            <a:r>
              <a:rPr lang="en"/>
              <a:t>rocesses </a:t>
            </a:r>
            <a:endParaRPr/>
          </a:p>
        </p:txBody>
      </p:sp>
      <p:sp>
        <p:nvSpPr>
          <p:cNvPr id="2832" name="Google Shape;2832;p42"/>
          <p:cNvSpPr txBox="1"/>
          <p:nvPr>
            <p:ph idx="1" type="subTitle"/>
          </p:nvPr>
        </p:nvSpPr>
        <p:spPr>
          <a:xfrm>
            <a:off x="937625" y="2760625"/>
            <a:ext cx="2175300" cy="86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Transfer of heat </a:t>
            </a:r>
            <a:r>
              <a:rPr lang="en"/>
              <a:t>through contact.</a:t>
            </a:r>
            <a:endParaRPr/>
          </a:p>
        </p:txBody>
      </p:sp>
      <p:sp>
        <p:nvSpPr>
          <p:cNvPr id="2833" name="Google Shape;2833;p42"/>
          <p:cNvSpPr txBox="1"/>
          <p:nvPr>
            <p:ph idx="2" type="subTitle"/>
          </p:nvPr>
        </p:nvSpPr>
        <p:spPr>
          <a:xfrm>
            <a:off x="3484350" y="2760625"/>
            <a:ext cx="2832900" cy="208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Cycle </a:t>
            </a:r>
            <a:r>
              <a:rPr lang="en"/>
              <a:t>of heat transfer within a medium where higher temperatures move towards the top(heated) and lower temperatures move toward the bottom(cooled)</a:t>
            </a:r>
            <a:endParaRPr/>
          </a:p>
        </p:txBody>
      </p:sp>
      <p:sp>
        <p:nvSpPr>
          <p:cNvPr id="2834" name="Google Shape;2834;p42"/>
          <p:cNvSpPr txBox="1"/>
          <p:nvPr>
            <p:ph idx="3" type="subTitle"/>
          </p:nvPr>
        </p:nvSpPr>
        <p:spPr>
          <a:xfrm>
            <a:off x="6317249" y="2760625"/>
            <a:ext cx="2175300" cy="86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Energy can be transferred into an object by some beam </a:t>
            </a:r>
            <a:r>
              <a:rPr lang="en"/>
              <a:t>of energy from outside source such as fire or microwave radiation</a:t>
            </a:r>
            <a:endParaRPr/>
          </a:p>
        </p:txBody>
      </p:sp>
      <p:sp>
        <p:nvSpPr>
          <p:cNvPr id="2835" name="Google Shape;2835;p42"/>
          <p:cNvSpPr txBox="1"/>
          <p:nvPr>
            <p:ph idx="4" type="subTitle"/>
          </p:nvPr>
        </p:nvSpPr>
        <p:spPr>
          <a:xfrm>
            <a:off x="937625" y="2326100"/>
            <a:ext cx="2175300" cy="6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Convection</a:t>
            </a:r>
            <a:endParaRPr/>
          </a:p>
        </p:txBody>
      </p:sp>
      <p:sp>
        <p:nvSpPr>
          <p:cNvPr id="2836" name="Google Shape;2836;p42"/>
          <p:cNvSpPr txBox="1"/>
          <p:nvPr>
            <p:ph idx="5" type="subTitle"/>
          </p:nvPr>
        </p:nvSpPr>
        <p:spPr>
          <a:xfrm>
            <a:off x="3484347" y="2326100"/>
            <a:ext cx="2175300" cy="6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Conduction </a:t>
            </a:r>
            <a:endParaRPr/>
          </a:p>
        </p:txBody>
      </p:sp>
      <p:grpSp>
        <p:nvGrpSpPr>
          <p:cNvPr id="2837" name="Google Shape;2837;p42"/>
          <p:cNvGrpSpPr/>
          <p:nvPr/>
        </p:nvGrpSpPr>
        <p:grpSpPr>
          <a:xfrm>
            <a:off x="6898575" y="1782350"/>
            <a:ext cx="440300" cy="446325"/>
            <a:chOff x="6686750" y="1229825"/>
            <a:chExt cx="440300" cy="446325"/>
          </a:xfrm>
        </p:grpSpPr>
        <p:sp>
          <p:nvSpPr>
            <p:cNvPr id="2838" name="Google Shape;2838;p42"/>
            <p:cNvSpPr/>
            <p:nvPr/>
          </p:nvSpPr>
          <p:spPr>
            <a:xfrm>
              <a:off x="6686750" y="1229825"/>
              <a:ext cx="306475" cy="236875"/>
            </a:xfrm>
            <a:custGeom>
              <a:rect b="b" l="l" r="r" t="t"/>
              <a:pathLst>
                <a:path extrusionOk="0" h="9475" w="12259">
                  <a:moveTo>
                    <a:pt x="6130" y="562"/>
                  </a:moveTo>
                  <a:cubicBezTo>
                    <a:pt x="6370" y="562"/>
                    <a:pt x="6585" y="562"/>
                    <a:pt x="6906" y="669"/>
                  </a:cubicBezTo>
                  <a:lnTo>
                    <a:pt x="11269" y="2784"/>
                  </a:lnTo>
                  <a:cubicBezTo>
                    <a:pt x="11376" y="2891"/>
                    <a:pt x="11483" y="3024"/>
                    <a:pt x="11590" y="3132"/>
                  </a:cubicBezTo>
                  <a:cubicBezTo>
                    <a:pt x="11590" y="3346"/>
                    <a:pt x="11590" y="3453"/>
                    <a:pt x="11483" y="3694"/>
                  </a:cubicBezTo>
                  <a:lnTo>
                    <a:pt x="9582" y="6798"/>
                  </a:lnTo>
                  <a:cubicBezTo>
                    <a:pt x="9475" y="7039"/>
                    <a:pt x="9261" y="7253"/>
                    <a:pt x="8913" y="7361"/>
                  </a:cubicBezTo>
                  <a:lnTo>
                    <a:pt x="3239" y="8806"/>
                  </a:lnTo>
                  <a:cubicBezTo>
                    <a:pt x="3146" y="8835"/>
                    <a:pt x="3062" y="8848"/>
                    <a:pt x="2987" y="8848"/>
                  </a:cubicBezTo>
                  <a:cubicBezTo>
                    <a:pt x="2784" y="8848"/>
                    <a:pt x="2648" y="8748"/>
                    <a:pt x="2570" y="8592"/>
                  </a:cubicBezTo>
                  <a:lnTo>
                    <a:pt x="776" y="5701"/>
                  </a:lnTo>
                  <a:cubicBezTo>
                    <a:pt x="669" y="5460"/>
                    <a:pt x="669" y="5246"/>
                    <a:pt x="776" y="5032"/>
                  </a:cubicBezTo>
                  <a:lnTo>
                    <a:pt x="3132" y="1552"/>
                  </a:lnTo>
                  <a:cubicBezTo>
                    <a:pt x="3346" y="1231"/>
                    <a:pt x="3560" y="1124"/>
                    <a:pt x="3908" y="1017"/>
                  </a:cubicBezTo>
                  <a:lnTo>
                    <a:pt x="6130" y="562"/>
                  </a:lnTo>
                  <a:close/>
                  <a:moveTo>
                    <a:pt x="6022" y="0"/>
                  </a:moveTo>
                  <a:lnTo>
                    <a:pt x="3801" y="455"/>
                  </a:lnTo>
                  <a:cubicBezTo>
                    <a:pt x="3346" y="562"/>
                    <a:pt x="2891" y="776"/>
                    <a:pt x="2677" y="1231"/>
                  </a:cubicBezTo>
                  <a:lnTo>
                    <a:pt x="348" y="4684"/>
                  </a:lnTo>
                  <a:cubicBezTo>
                    <a:pt x="0" y="5139"/>
                    <a:pt x="0" y="5567"/>
                    <a:pt x="348" y="6022"/>
                  </a:cubicBezTo>
                  <a:lnTo>
                    <a:pt x="2008" y="8806"/>
                  </a:lnTo>
                  <a:cubicBezTo>
                    <a:pt x="2222" y="9261"/>
                    <a:pt x="2677" y="9475"/>
                    <a:pt x="3025" y="9475"/>
                  </a:cubicBezTo>
                  <a:cubicBezTo>
                    <a:pt x="3132" y="9475"/>
                    <a:pt x="3239" y="9368"/>
                    <a:pt x="3346" y="9368"/>
                  </a:cubicBezTo>
                  <a:lnTo>
                    <a:pt x="9047" y="7923"/>
                  </a:lnTo>
                  <a:cubicBezTo>
                    <a:pt x="9475" y="7816"/>
                    <a:pt x="9930" y="7468"/>
                    <a:pt x="10144" y="7146"/>
                  </a:cubicBezTo>
                  <a:lnTo>
                    <a:pt x="12045" y="3908"/>
                  </a:lnTo>
                  <a:cubicBezTo>
                    <a:pt x="12152" y="3694"/>
                    <a:pt x="12259" y="3346"/>
                    <a:pt x="12152" y="3024"/>
                  </a:cubicBezTo>
                  <a:cubicBezTo>
                    <a:pt x="12045" y="2677"/>
                    <a:pt x="11831" y="2462"/>
                    <a:pt x="11483" y="2222"/>
                  </a:cubicBezTo>
                  <a:lnTo>
                    <a:pt x="7147" y="214"/>
                  </a:lnTo>
                  <a:cubicBezTo>
                    <a:pt x="6799" y="0"/>
                    <a:pt x="6370" y="0"/>
                    <a:pt x="60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42"/>
            <p:cNvSpPr/>
            <p:nvPr/>
          </p:nvSpPr>
          <p:spPr>
            <a:xfrm>
              <a:off x="6898850" y="1443550"/>
              <a:ext cx="225525" cy="232600"/>
            </a:xfrm>
            <a:custGeom>
              <a:rect b="b" l="l" r="r" t="t"/>
              <a:pathLst>
                <a:path extrusionOk="0" h="9304" w="9021">
                  <a:moveTo>
                    <a:pt x="5782" y="605"/>
                  </a:moveTo>
                  <a:cubicBezTo>
                    <a:pt x="5916" y="605"/>
                    <a:pt x="6130" y="712"/>
                    <a:pt x="6130" y="926"/>
                  </a:cubicBezTo>
                  <a:lnTo>
                    <a:pt x="8352" y="4727"/>
                  </a:lnTo>
                  <a:cubicBezTo>
                    <a:pt x="8459" y="5048"/>
                    <a:pt x="8352" y="5289"/>
                    <a:pt x="8138" y="5503"/>
                  </a:cubicBezTo>
                  <a:lnTo>
                    <a:pt x="4685" y="8527"/>
                  </a:lnTo>
                  <a:cubicBezTo>
                    <a:pt x="4544" y="8653"/>
                    <a:pt x="4412" y="8705"/>
                    <a:pt x="4284" y="8705"/>
                  </a:cubicBezTo>
                  <a:cubicBezTo>
                    <a:pt x="4193" y="8705"/>
                    <a:pt x="4104" y="8679"/>
                    <a:pt x="4016" y="8634"/>
                  </a:cubicBezTo>
                  <a:lnTo>
                    <a:pt x="991" y="7189"/>
                  </a:lnTo>
                  <a:cubicBezTo>
                    <a:pt x="777" y="7055"/>
                    <a:pt x="563" y="6734"/>
                    <a:pt x="670" y="6386"/>
                  </a:cubicBezTo>
                  <a:lnTo>
                    <a:pt x="1553" y="3950"/>
                  </a:lnTo>
                  <a:cubicBezTo>
                    <a:pt x="1553" y="3710"/>
                    <a:pt x="1660" y="3495"/>
                    <a:pt x="1901" y="3388"/>
                  </a:cubicBezTo>
                  <a:lnTo>
                    <a:pt x="5247" y="712"/>
                  </a:lnTo>
                  <a:cubicBezTo>
                    <a:pt x="5354" y="605"/>
                    <a:pt x="5568" y="605"/>
                    <a:pt x="5782" y="605"/>
                  </a:cubicBezTo>
                  <a:close/>
                  <a:moveTo>
                    <a:pt x="5574" y="1"/>
                  </a:moveTo>
                  <a:cubicBezTo>
                    <a:pt x="5284" y="1"/>
                    <a:pt x="5056" y="100"/>
                    <a:pt x="4899" y="257"/>
                  </a:cubicBezTo>
                  <a:lnTo>
                    <a:pt x="1553" y="2933"/>
                  </a:lnTo>
                  <a:cubicBezTo>
                    <a:pt x="1339" y="3174"/>
                    <a:pt x="1098" y="3495"/>
                    <a:pt x="991" y="3843"/>
                  </a:cubicBezTo>
                  <a:lnTo>
                    <a:pt x="108" y="6279"/>
                  </a:lnTo>
                  <a:cubicBezTo>
                    <a:pt x="1" y="6734"/>
                    <a:pt x="215" y="7403"/>
                    <a:pt x="777" y="7617"/>
                  </a:cubicBezTo>
                  <a:lnTo>
                    <a:pt x="3668" y="9197"/>
                  </a:lnTo>
                  <a:cubicBezTo>
                    <a:pt x="3909" y="9197"/>
                    <a:pt x="4123" y="9304"/>
                    <a:pt x="4230" y="9304"/>
                  </a:cubicBezTo>
                  <a:cubicBezTo>
                    <a:pt x="4578" y="9304"/>
                    <a:pt x="4792" y="9197"/>
                    <a:pt x="5006" y="8956"/>
                  </a:cubicBezTo>
                  <a:lnTo>
                    <a:pt x="8593" y="5958"/>
                  </a:lnTo>
                  <a:cubicBezTo>
                    <a:pt x="8914" y="5610"/>
                    <a:pt x="9021" y="4941"/>
                    <a:pt x="8807" y="4513"/>
                  </a:cubicBezTo>
                  <a:lnTo>
                    <a:pt x="6692" y="605"/>
                  </a:lnTo>
                  <a:cubicBezTo>
                    <a:pt x="6451" y="364"/>
                    <a:pt x="6237" y="150"/>
                    <a:pt x="5916" y="43"/>
                  </a:cubicBezTo>
                  <a:cubicBezTo>
                    <a:pt x="5794" y="14"/>
                    <a:pt x="5680" y="1"/>
                    <a:pt x="557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42"/>
            <p:cNvSpPr/>
            <p:nvPr/>
          </p:nvSpPr>
          <p:spPr>
            <a:xfrm>
              <a:off x="6717525" y="1493675"/>
              <a:ext cx="131175" cy="149025"/>
            </a:xfrm>
            <a:custGeom>
              <a:rect b="b" l="l" r="r" t="t"/>
              <a:pathLst>
                <a:path extrusionOk="0" h="5961" w="5247">
                  <a:moveTo>
                    <a:pt x="3908" y="607"/>
                  </a:moveTo>
                  <a:lnTo>
                    <a:pt x="4577" y="1169"/>
                  </a:lnTo>
                  <a:cubicBezTo>
                    <a:pt x="4577" y="1169"/>
                    <a:pt x="4684" y="1383"/>
                    <a:pt x="4684" y="1490"/>
                  </a:cubicBezTo>
                  <a:lnTo>
                    <a:pt x="3667" y="5050"/>
                  </a:lnTo>
                  <a:cubicBezTo>
                    <a:pt x="3667" y="5228"/>
                    <a:pt x="3551" y="5333"/>
                    <a:pt x="3447" y="5333"/>
                  </a:cubicBezTo>
                  <a:cubicBezTo>
                    <a:pt x="3410" y="5333"/>
                    <a:pt x="3374" y="5319"/>
                    <a:pt x="3346" y="5291"/>
                  </a:cubicBezTo>
                  <a:lnTo>
                    <a:pt x="884" y="5184"/>
                  </a:lnTo>
                  <a:cubicBezTo>
                    <a:pt x="777" y="5184"/>
                    <a:pt x="670" y="5050"/>
                    <a:pt x="670" y="5050"/>
                  </a:cubicBezTo>
                  <a:cubicBezTo>
                    <a:pt x="563" y="4943"/>
                    <a:pt x="563" y="4836"/>
                    <a:pt x="563" y="4729"/>
                  </a:cubicBezTo>
                  <a:lnTo>
                    <a:pt x="991" y="1598"/>
                  </a:lnTo>
                  <a:cubicBezTo>
                    <a:pt x="991" y="1490"/>
                    <a:pt x="1125" y="1383"/>
                    <a:pt x="1232" y="1276"/>
                  </a:cubicBezTo>
                  <a:lnTo>
                    <a:pt x="3560" y="607"/>
                  </a:lnTo>
                  <a:close/>
                  <a:moveTo>
                    <a:pt x="3669" y="1"/>
                  </a:moveTo>
                  <a:cubicBezTo>
                    <a:pt x="3590" y="1"/>
                    <a:pt x="3516" y="14"/>
                    <a:pt x="3453" y="45"/>
                  </a:cubicBezTo>
                  <a:lnTo>
                    <a:pt x="1125" y="714"/>
                  </a:lnTo>
                  <a:cubicBezTo>
                    <a:pt x="777" y="821"/>
                    <a:pt x="563" y="1169"/>
                    <a:pt x="455" y="1490"/>
                  </a:cubicBezTo>
                  <a:lnTo>
                    <a:pt x="0" y="4729"/>
                  </a:lnTo>
                  <a:cubicBezTo>
                    <a:pt x="0" y="4943"/>
                    <a:pt x="0" y="5184"/>
                    <a:pt x="215" y="5398"/>
                  </a:cubicBezTo>
                  <a:cubicBezTo>
                    <a:pt x="322" y="5505"/>
                    <a:pt x="563" y="5612"/>
                    <a:pt x="777" y="5719"/>
                  </a:cubicBezTo>
                  <a:lnTo>
                    <a:pt x="3239" y="5960"/>
                  </a:lnTo>
                  <a:lnTo>
                    <a:pt x="3346" y="5960"/>
                  </a:lnTo>
                  <a:cubicBezTo>
                    <a:pt x="3801" y="5960"/>
                    <a:pt x="4122" y="5612"/>
                    <a:pt x="4229" y="5291"/>
                  </a:cubicBezTo>
                  <a:lnTo>
                    <a:pt x="5247" y="1598"/>
                  </a:lnTo>
                  <a:cubicBezTo>
                    <a:pt x="5247" y="1276"/>
                    <a:pt x="5139" y="928"/>
                    <a:pt x="4899" y="714"/>
                  </a:cubicBezTo>
                  <a:lnTo>
                    <a:pt x="4229" y="152"/>
                  </a:lnTo>
                  <a:cubicBezTo>
                    <a:pt x="4078" y="76"/>
                    <a:pt x="3860" y="1"/>
                    <a:pt x="36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42"/>
            <p:cNvSpPr/>
            <p:nvPr/>
          </p:nvSpPr>
          <p:spPr>
            <a:xfrm>
              <a:off x="7032700" y="1280000"/>
              <a:ext cx="94350" cy="103075"/>
            </a:xfrm>
            <a:custGeom>
              <a:rect b="b" l="l" r="r" t="t"/>
              <a:pathLst>
                <a:path extrusionOk="0" h="4123" w="3774">
                  <a:moveTo>
                    <a:pt x="2436" y="562"/>
                  </a:moveTo>
                  <a:cubicBezTo>
                    <a:pt x="2570" y="562"/>
                    <a:pt x="2570" y="670"/>
                    <a:pt x="2677" y="777"/>
                  </a:cubicBezTo>
                  <a:lnTo>
                    <a:pt x="3105" y="1901"/>
                  </a:lnTo>
                  <a:cubicBezTo>
                    <a:pt x="3239" y="2008"/>
                    <a:pt x="3239" y="2115"/>
                    <a:pt x="3105" y="2222"/>
                  </a:cubicBezTo>
                  <a:lnTo>
                    <a:pt x="2115" y="3453"/>
                  </a:lnTo>
                  <a:cubicBezTo>
                    <a:pt x="2007" y="3560"/>
                    <a:pt x="1900" y="3560"/>
                    <a:pt x="1767" y="3560"/>
                  </a:cubicBezTo>
                  <a:lnTo>
                    <a:pt x="883" y="3239"/>
                  </a:lnTo>
                  <a:cubicBezTo>
                    <a:pt x="669" y="3239"/>
                    <a:pt x="669" y="3025"/>
                    <a:pt x="669" y="2891"/>
                  </a:cubicBezTo>
                  <a:lnTo>
                    <a:pt x="990" y="1339"/>
                  </a:lnTo>
                  <a:cubicBezTo>
                    <a:pt x="1097" y="1232"/>
                    <a:pt x="1097" y="1125"/>
                    <a:pt x="1231" y="1125"/>
                  </a:cubicBezTo>
                  <a:lnTo>
                    <a:pt x="2222" y="562"/>
                  </a:lnTo>
                  <a:close/>
                  <a:moveTo>
                    <a:pt x="2677" y="0"/>
                  </a:moveTo>
                  <a:cubicBezTo>
                    <a:pt x="2436" y="0"/>
                    <a:pt x="2222" y="0"/>
                    <a:pt x="2007" y="107"/>
                  </a:cubicBezTo>
                  <a:lnTo>
                    <a:pt x="990" y="562"/>
                  </a:lnTo>
                  <a:cubicBezTo>
                    <a:pt x="776" y="670"/>
                    <a:pt x="562" y="884"/>
                    <a:pt x="562" y="1125"/>
                  </a:cubicBezTo>
                  <a:lnTo>
                    <a:pt x="107" y="2784"/>
                  </a:lnTo>
                  <a:cubicBezTo>
                    <a:pt x="0" y="3239"/>
                    <a:pt x="214" y="3694"/>
                    <a:pt x="669" y="3801"/>
                  </a:cubicBezTo>
                  <a:lnTo>
                    <a:pt x="1552" y="4122"/>
                  </a:lnTo>
                  <a:lnTo>
                    <a:pt x="1900" y="4122"/>
                  </a:lnTo>
                  <a:cubicBezTo>
                    <a:pt x="2115" y="4122"/>
                    <a:pt x="2329" y="4015"/>
                    <a:pt x="2570" y="3801"/>
                  </a:cubicBezTo>
                  <a:lnTo>
                    <a:pt x="3560" y="2570"/>
                  </a:lnTo>
                  <a:cubicBezTo>
                    <a:pt x="3774" y="2356"/>
                    <a:pt x="3774" y="2008"/>
                    <a:pt x="3667" y="1687"/>
                  </a:cubicBezTo>
                  <a:lnTo>
                    <a:pt x="3105" y="562"/>
                  </a:lnTo>
                  <a:cubicBezTo>
                    <a:pt x="3105" y="348"/>
                    <a:pt x="2891" y="107"/>
                    <a:pt x="267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42"/>
            <p:cNvSpPr/>
            <p:nvPr/>
          </p:nvSpPr>
          <p:spPr>
            <a:xfrm>
              <a:off x="6979825" y="1380375"/>
              <a:ext cx="44200" cy="44850"/>
            </a:xfrm>
            <a:custGeom>
              <a:rect b="b" l="l" r="r" t="t"/>
              <a:pathLst>
                <a:path extrusionOk="0" h="1794" w="1768">
                  <a:moveTo>
                    <a:pt x="884" y="562"/>
                  </a:moveTo>
                  <a:cubicBezTo>
                    <a:pt x="991" y="562"/>
                    <a:pt x="1205" y="669"/>
                    <a:pt x="1205" y="883"/>
                  </a:cubicBezTo>
                  <a:cubicBezTo>
                    <a:pt x="1205" y="1017"/>
                    <a:pt x="991" y="1124"/>
                    <a:pt x="884" y="1124"/>
                  </a:cubicBezTo>
                  <a:cubicBezTo>
                    <a:pt x="670" y="1124"/>
                    <a:pt x="536" y="1017"/>
                    <a:pt x="536" y="883"/>
                  </a:cubicBezTo>
                  <a:cubicBezTo>
                    <a:pt x="536" y="669"/>
                    <a:pt x="670" y="562"/>
                    <a:pt x="884" y="562"/>
                  </a:cubicBezTo>
                  <a:close/>
                  <a:moveTo>
                    <a:pt x="884" y="0"/>
                  </a:moveTo>
                  <a:cubicBezTo>
                    <a:pt x="322" y="0"/>
                    <a:pt x="1" y="348"/>
                    <a:pt x="1" y="883"/>
                  </a:cubicBezTo>
                  <a:cubicBezTo>
                    <a:pt x="1" y="1339"/>
                    <a:pt x="322" y="1794"/>
                    <a:pt x="884" y="1794"/>
                  </a:cubicBezTo>
                  <a:cubicBezTo>
                    <a:pt x="1339" y="1794"/>
                    <a:pt x="1767" y="1339"/>
                    <a:pt x="1767" y="883"/>
                  </a:cubicBezTo>
                  <a:cubicBezTo>
                    <a:pt x="1767" y="348"/>
                    <a:pt x="1339" y="0"/>
                    <a:pt x="8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42"/>
            <p:cNvSpPr/>
            <p:nvPr/>
          </p:nvSpPr>
          <p:spPr>
            <a:xfrm>
              <a:off x="6873425" y="1469375"/>
              <a:ext cx="44875" cy="44850"/>
            </a:xfrm>
            <a:custGeom>
              <a:rect b="b" l="l" r="r" t="t"/>
              <a:pathLst>
                <a:path extrusionOk="0" h="1794" w="1795">
                  <a:moveTo>
                    <a:pt x="911" y="562"/>
                  </a:moveTo>
                  <a:cubicBezTo>
                    <a:pt x="1018" y="562"/>
                    <a:pt x="1232" y="669"/>
                    <a:pt x="1232" y="910"/>
                  </a:cubicBezTo>
                  <a:cubicBezTo>
                    <a:pt x="1232" y="1124"/>
                    <a:pt x="1018" y="1231"/>
                    <a:pt x="911" y="1231"/>
                  </a:cubicBezTo>
                  <a:cubicBezTo>
                    <a:pt x="670" y="1231"/>
                    <a:pt x="563" y="1124"/>
                    <a:pt x="563" y="910"/>
                  </a:cubicBezTo>
                  <a:cubicBezTo>
                    <a:pt x="563" y="669"/>
                    <a:pt x="670" y="562"/>
                    <a:pt x="911" y="562"/>
                  </a:cubicBezTo>
                  <a:close/>
                  <a:moveTo>
                    <a:pt x="911" y="0"/>
                  </a:moveTo>
                  <a:cubicBezTo>
                    <a:pt x="456" y="0"/>
                    <a:pt x="1" y="455"/>
                    <a:pt x="1" y="910"/>
                  </a:cubicBezTo>
                  <a:cubicBezTo>
                    <a:pt x="1" y="1338"/>
                    <a:pt x="456" y="1793"/>
                    <a:pt x="911" y="1793"/>
                  </a:cubicBezTo>
                  <a:cubicBezTo>
                    <a:pt x="1339" y="1793"/>
                    <a:pt x="1794" y="1338"/>
                    <a:pt x="1794" y="910"/>
                  </a:cubicBezTo>
                  <a:cubicBezTo>
                    <a:pt x="1794" y="455"/>
                    <a:pt x="1339" y="0"/>
                    <a:pt x="9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42"/>
            <p:cNvSpPr/>
            <p:nvPr/>
          </p:nvSpPr>
          <p:spPr>
            <a:xfrm>
              <a:off x="6784450" y="1349600"/>
              <a:ext cx="58225" cy="58900"/>
            </a:xfrm>
            <a:custGeom>
              <a:rect b="b" l="l" r="r" t="t"/>
              <a:pathLst>
                <a:path extrusionOk="0" h="2356" w="2329">
                  <a:moveTo>
                    <a:pt x="1124" y="562"/>
                  </a:moveTo>
                  <a:cubicBezTo>
                    <a:pt x="1445" y="562"/>
                    <a:pt x="1793" y="776"/>
                    <a:pt x="1793" y="1231"/>
                  </a:cubicBezTo>
                  <a:cubicBezTo>
                    <a:pt x="1793" y="1579"/>
                    <a:pt x="1445" y="1793"/>
                    <a:pt x="1124" y="1793"/>
                  </a:cubicBezTo>
                  <a:cubicBezTo>
                    <a:pt x="776" y="1793"/>
                    <a:pt x="562" y="1579"/>
                    <a:pt x="562" y="1231"/>
                  </a:cubicBezTo>
                  <a:cubicBezTo>
                    <a:pt x="562" y="776"/>
                    <a:pt x="776" y="562"/>
                    <a:pt x="1124" y="562"/>
                  </a:cubicBezTo>
                  <a:close/>
                  <a:moveTo>
                    <a:pt x="1124" y="0"/>
                  </a:moveTo>
                  <a:cubicBezTo>
                    <a:pt x="455" y="0"/>
                    <a:pt x="0" y="562"/>
                    <a:pt x="0" y="1231"/>
                  </a:cubicBezTo>
                  <a:cubicBezTo>
                    <a:pt x="0" y="1793"/>
                    <a:pt x="455" y="2355"/>
                    <a:pt x="1124" y="2355"/>
                  </a:cubicBezTo>
                  <a:cubicBezTo>
                    <a:pt x="1793" y="2355"/>
                    <a:pt x="2329" y="1793"/>
                    <a:pt x="2329" y="1231"/>
                  </a:cubicBezTo>
                  <a:cubicBezTo>
                    <a:pt x="2329" y="562"/>
                    <a:pt x="1793" y="0"/>
                    <a:pt x="11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42"/>
            <p:cNvSpPr/>
            <p:nvPr/>
          </p:nvSpPr>
          <p:spPr>
            <a:xfrm>
              <a:off x="6851350" y="1318800"/>
              <a:ext cx="44850" cy="44875"/>
            </a:xfrm>
            <a:custGeom>
              <a:rect b="b" l="l" r="r" t="t"/>
              <a:pathLst>
                <a:path extrusionOk="0" h="1795" w="1794">
                  <a:moveTo>
                    <a:pt x="884" y="563"/>
                  </a:moveTo>
                  <a:cubicBezTo>
                    <a:pt x="991" y="563"/>
                    <a:pt x="1232" y="670"/>
                    <a:pt x="1232" y="911"/>
                  </a:cubicBezTo>
                  <a:cubicBezTo>
                    <a:pt x="1232" y="1125"/>
                    <a:pt x="991" y="1232"/>
                    <a:pt x="884" y="1232"/>
                  </a:cubicBezTo>
                  <a:cubicBezTo>
                    <a:pt x="670" y="1232"/>
                    <a:pt x="563" y="1125"/>
                    <a:pt x="563" y="911"/>
                  </a:cubicBezTo>
                  <a:cubicBezTo>
                    <a:pt x="563" y="670"/>
                    <a:pt x="670" y="563"/>
                    <a:pt x="884" y="563"/>
                  </a:cubicBezTo>
                  <a:close/>
                  <a:moveTo>
                    <a:pt x="884" y="1"/>
                  </a:moveTo>
                  <a:cubicBezTo>
                    <a:pt x="322" y="1"/>
                    <a:pt x="1" y="456"/>
                    <a:pt x="1" y="911"/>
                  </a:cubicBezTo>
                  <a:cubicBezTo>
                    <a:pt x="1" y="1339"/>
                    <a:pt x="322" y="1794"/>
                    <a:pt x="884" y="1794"/>
                  </a:cubicBezTo>
                  <a:cubicBezTo>
                    <a:pt x="1339" y="1794"/>
                    <a:pt x="1794" y="1339"/>
                    <a:pt x="1794" y="911"/>
                  </a:cubicBezTo>
                  <a:cubicBezTo>
                    <a:pt x="1794" y="456"/>
                    <a:pt x="1339" y="1"/>
                    <a:pt x="8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42"/>
            <p:cNvSpPr/>
            <p:nvPr/>
          </p:nvSpPr>
          <p:spPr>
            <a:xfrm>
              <a:off x="6971125" y="1575750"/>
              <a:ext cx="44850" cy="44200"/>
            </a:xfrm>
            <a:custGeom>
              <a:rect b="b" l="l" r="r" t="t"/>
              <a:pathLst>
                <a:path extrusionOk="0" h="1768" w="1794">
                  <a:moveTo>
                    <a:pt x="884" y="563"/>
                  </a:moveTo>
                  <a:cubicBezTo>
                    <a:pt x="1125" y="563"/>
                    <a:pt x="1232" y="670"/>
                    <a:pt x="1232" y="884"/>
                  </a:cubicBezTo>
                  <a:cubicBezTo>
                    <a:pt x="1232" y="991"/>
                    <a:pt x="1125" y="1232"/>
                    <a:pt x="884" y="1232"/>
                  </a:cubicBezTo>
                  <a:cubicBezTo>
                    <a:pt x="670" y="1232"/>
                    <a:pt x="563" y="991"/>
                    <a:pt x="563" y="884"/>
                  </a:cubicBezTo>
                  <a:cubicBezTo>
                    <a:pt x="563" y="670"/>
                    <a:pt x="670" y="563"/>
                    <a:pt x="884" y="563"/>
                  </a:cubicBezTo>
                  <a:close/>
                  <a:moveTo>
                    <a:pt x="884" y="1"/>
                  </a:moveTo>
                  <a:cubicBezTo>
                    <a:pt x="456" y="1"/>
                    <a:pt x="1" y="322"/>
                    <a:pt x="1" y="884"/>
                  </a:cubicBezTo>
                  <a:cubicBezTo>
                    <a:pt x="1" y="1339"/>
                    <a:pt x="456" y="1767"/>
                    <a:pt x="884" y="1767"/>
                  </a:cubicBezTo>
                  <a:cubicBezTo>
                    <a:pt x="1339" y="1767"/>
                    <a:pt x="1794" y="1339"/>
                    <a:pt x="1794" y="884"/>
                  </a:cubicBezTo>
                  <a:cubicBezTo>
                    <a:pt x="1794" y="322"/>
                    <a:pt x="1339" y="1"/>
                    <a:pt x="8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42"/>
            <p:cNvSpPr/>
            <p:nvPr/>
          </p:nvSpPr>
          <p:spPr>
            <a:xfrm>
              <a:off x="6789800" y="1296725"/>
              <a:ext cx="22775" cy="22100"/>
            </a:xfrm>
            <a:custGeom>
              <a:rect b="b" l="l" r="r" t="t"/>
              <a:pathLst>
                <a:path extrusionOk="0" h="884" w="911">
                  <a:moveTo>
                    <a:pt x="455" y="1"/>
                  </a:moveTo>
                  <a:cubicBezTo>
                    <a:pt x="241" y="1"/>
                    <a:pt x="0" y="215"/>
                    <a:pt x="0" y="456"/>
                  </a:cubicBezTo>
                  <a:cubicBezTo>
                    <a:pt x="0" y="670"/>
                    <a:pt x="241" y="884"/>
                    <a:pt x="455" y="884"/>
                  </a:cubicBezTo>
                  <a:cubicBezTo>
                    <a:pt x="669" y="884"/>
                    <a:pt x="910" y="670"/>
                    <a:pt x="910" y="456"/>
                  </a:cubicBezTo>
                  <a:cubicBezTo>
                    <a:pt x="910" y="215"/>
                    <a:pt x="669" y="1"/>
                    <a:pt x="4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42"/>
            <p:cNvSpPr/>
            <p:nvPr/>
          </p:nvSpPr>
          <p:spPr>
            <a:xfrm>
              <a:off x="7009950" y="1522900"/>
              <a:ext cx="20075" cy="22100"/>
            </a:xfrm>
            <a:custGeom>
              <a:rect b="b" l="l" r="r" t="t"/>
              <a:pathLst>
                <a:path extrusionOk="0" h="884" w="803">
                  <a:moveTo>
                    <a:pt x="348" y="0"/>
                  </a:moveTo>
                  <a:cubicBezTo>
                    <a:pt x="134" y="0"/>
                    <a:pt x="0" y="214"/>
                    <a:pt x="0" y="429"/>
                  </a:cubicBezTo>
                  <a:cubicBezTo>
                    <a:pt x="0" y="669"/>
                    <a:pt x="134" y="884"/>
                    <a:pt x="348" y="884"/>
                  </a:cubicBezTo>
                  <a:cubicBezTo>
                    <a:pt x="669" y="884"/>
                    <a:pt x="803" y="669"/>
                    <a:pt x="803" y="429"/>
                  </a:cubicBezTo>
                  <a:cubicBezTo>
                    <a:pt x="803" y="214"/>
                    <a:pt x="669" y="0"/>
                    <a:pt x="3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42"/>
            <p:cNvSpPr/>
            <p:nvPr/>
          </p:nvSpPr>
          <p:spPr>
            <a:xfrm>
              <a:off x="7054775" y="1553000"/>
              <a:ext cx="22100" cy="22775"/>
            </a:xfrm>
            <a:custGeom>
              <a:rect b="b" l="l" r="r" t="t"/>
              <a:pathLst>
                <a:path extrusionOk="0" h="911" w="884">
                  <a:moveTo>
                    <a:pt x="455" y="1"/>
                  </a:moveTo>
                  <a:cubicBezTo>
                    <a:pt x="214" y="1"/>
                    <a:pt x="0" y="242"/>
                    <a:pt x="0" y="456"/>
                  </a:cubicBezTo>
                  <a:cubicBezTo>
                    <a:pt x="0" y="670"/>
                    <a:pt x="214" y="911"/>
                    <a:pt x="455" y="911"/>
                  </a:cubicBezTo>
                  <a:cubicBezTo>
                    <a:pt x="669" y="911"/>
                    <a:pt x="884" y="670"/>
                    <a:pt x="884" y="456"/>
                  </a:cubicBezTo>
                  <a:cubicBezTo>
                    <a:pt x="884" y="242"/>
                    <a:pt x="669" y="1"/>
                    <a:pt x="4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42"/>
            <p:cNvSpPr/>
            <p:nvPr/>
          </p:nvSpPr>
          <p:spPr>
            <a:xfrm>
              <a:off x="6759000" y="1575750"/>
              <a:ext cx="22775" cy="22125"/>
            </a:xfrm>
            <a:custGeom>
              <a:rect b="b" l="l" r="r" t="t"/>
              <a:pathLst>
                <a:path extrusionOk="0" h="885" w="911">
                  <a:moveTo>
                    <a:pt x="456" y="1"/>
                  </a:moveTo>
                  <a:cubicBezTo>
                    <a:pt x="242" y="1"/>
                    <a:pt x="1" y="215"/>
                    <a:pt x="1" y="429"/>
                  </a:cubicBezTo>
                  <a:cubicBezTo>
                    <a:pt x="1" y="670"/>
                    <a:pt x="242" y="884"/>
                    <a:pt x="456" y="884"/>
                  </a:cubicBezTo>
                  <a:cubicBezTo>
                    <a:pt x="670" y="884"/>
                    <a:pt x="911" y="670"/>
                    <a:pt x="911" y="429"/>
                  </a:cubicBezTo>
                  <a:cubicBezTo>
                    <a:pt x="911" y="215"/>
                    <a:pt x="670" y="1"/>
                    <a:pt x="4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42"/>
            <p:cNvSpPr/>
            <p:nvPr/>
          </p:nvSpPr>
          <p:spPr>
            <a:xfrm>
              <a:off x="6784450" y="1544975"/>
              <a:ext cx="14075" cy="14075"/>
            </a:xfrm>
            <a:custGeom>
              <a:rect b="b" l="l" r="r" t="t"/>
              <a:pathLst>
                <a:path extrusionOk="0" h="563" w="563">
                  <a:moveTo>
                    <a:pt x="214" y="1"/>
                  </a:moveTo>
                  <a:cubicBezTo>
                    <a:pt x="107" y="1"/>
                    <a:pt x="0" y="108"/>
                    <a:pt x="0" y="322"/>
                  </a:cubicBezTo>
                  <a:cubicBezTo>
                    <a:pt x="0" y="456"/>
                    <a:pt x="107" y="563"/>
                    <a:pt x="214" y="563"/>
                  </a:cubicBezTo>
                  <a:cubicBezTo>
                    <a:pt x="321" y="563"/>
                    <a:pt x="562" y="456"/>
                    <a:pt x="562" y="322"/>
                  </a:cubicBezTo>
                  <a:cubicBezTo>
                    <a:pt x="562" y="108"/>
                    <a:pt x="321" y="1"/>
                    <a:pt x="2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42"/>
            <p:cNvSpPr/>
            <p:nvPr/>
          </p:nvSpPr>
          <p:spPr>
            <a:xfrm>
              <a:off x="6957075" y="1439250"/>
              <a:ext cx="19425" cy="22100"/>
            </a:xfrm>
            <a:custGeom>
              <a:rect b="b" l="l" r="r" t="t"/>
              <a:pathLst>
                <a:path extrusionOk="0" h="884" w="777">
                  <a:moveTo>
                    <a:pt x="456" y="1"/>
                  </a:moveTo>
                  <a:cubicBezTo>
                    <a:pt x="108" y="1"/>
                    <a:pt x="1" y="215"/>
                    <a:pt x="1" y="429"/>
                  </a:cubicBezTo>
                  <a:cubicBezTo>
                    <a:pt x="1" y="670"/>
                    <a:pt x="108" y="884"/>
                    <a:pt x="456" y="884"/>
                  </a:cubicBezTo>
                  <a:cubicBezTo>
                    <a:pt x="670" y="884"/>
                    <a:pt x="777" y="670"/>
                    <a:pt x="777" y="429"/>
                  </a:cubicBezTo>
                  <a:cubicBezTo>
                    <a:pt x="777" y="215"/>
                    <a:pt x="670" y="1"/>
                    <a:pt x="4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42"/>
            <p:cNvSpPr/>
            <p:nvPr/>
          </p:nvSpPr>
          <p:spPr>
            <a:xfrm>
              <a:off x="6859375" y="1575750"/>
              <a:ext cx="20100" cy="22125"/>
            </a:xfrm>
            <a:custGeom>
              <a:rect b="b" l="l" r="r" t="t"/>
              <a:pathLst>
                <a:path extrusionOk="0" h="885" w="804">
                  <a:moveTo>
                    <a:pt x="349" y="1"/>
                  </a:moveTo>
                  <a:cubicBezTo>
                    <a:pt x="135" y="1"/>
                    <a:pt x="1" y="215"/>
                    <a:pt x="1" y="429"/>
                  </a:cubicBezTo>
                  <a:cubicBezTo>
                    <a:pt x="1" y="670"/>
                    <a:pt x="135" y="884"/>
                    <a:pt x="349" y="884"/>
                  </a:cubicBezTo>
                  <a:cubicBezTo>
                    <a:pt x="670" y="884"/>
                    <a:pt x="804" y="670"/>
                    <a:pt x="804" y="429"/>
                  </a:cubicBezTo>
                  <a:cubicBezTo>
                    <a:pt x="804" y="215"/>
                    <a:pt x="670" y="1"/>
                    <a:pt x="34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42"/>
            <p:cNvSpPr/>
            <p:nvPr/>
          </p:nvSpPr>
          <p:spPr>
            <a:xfrm>
              <a:off x="7009950" y="1257925"/>
              <a:ext cx="20075" cy="22100"/>
            </a:xfrm>
            <a:custGeom>
              <a:rect b="b" l="l" r="r" t="t"/>
              <a:pathLst>
                <a:path extrusionOk="0" h="884" w="803">
                  <a:moveTo>
                    <a:pt x="348" y="0"/>
                  </a:moveTo>
                  <a:cubicBezTo>
                    <a:pt x="134" y="0"/>
                    <a:pt x="0" y="214"/>
                    <a:pt x="0" y="428"/>
                  </a:cubicBezTo>
                  <a:cubicBezTo>
                    <a:pt x="0" y="669"/>
                    <a:pt x="134" y="883"/>
                    <a:pt x="348" y="883"/>
                  </a:cubicBezTo>
                  <a:cubicBezTo>
                    <a:pt x="669" y="883"/>
                    <a:pt x="803" y="669"/>
                    <a:pt x="803" y="428"/>
                  </a:cubicBezTo>
                  <a:cubicBezTo>
                    <a:pt x="803" y="214"/>
                    <a:pt x="669" y="0"/>
                    <a:pt x="3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42"/>
            <p:cNvSpPr/>
            <p:nvPr/>
          </p:nvSpPr>
          <p:spPr>
            <a:xfrm>
              <a:off x="6708825" y="1486100"/>
              <a:ext cx="14075" cy="14075"/>
            </a:xfrm>
            <a:custGeom>
              <a:rect b="b" l="l" r="r" t="t"/>
              <a:pathLst>
                <a:path extrusionOk="0" h="563" w="563">
                  <a:moveTo>
                    <a:pt x="241" y="0"/>
                  </a:moveTo>
                  <a:cubicBezTo>
                    <a:pt x="134" y="0"/>
                    <a:pt x="0" y="134"/>
                    <a:pt x="0" y="241"/>
                  </a:cubicBezTo>
                  <a:cubicBezTo>
                    <a:pt x="0" y="348"/>
                    <a:pt x="134" y="562"/>
                    <a:pt x="241" y="562"/>
                  </a:cubicBezTo>
                  <a:cubicBezTo>
                    <a:pt x="348" y="562"/>
                    <a:pt x="563" y="348"/>
                    <a:pt x="563" y="241"/>
                  </a:cubicBezTo>
                  <a:cubicBezTo>
                    <a:pt x="563" y="134"/>
                    <a:pt x="348" y="0"/>
                    <a:pt x="2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42"/>
            <p:cNvSpPr/>
            <p:nvPr/>
          </p:nvSpPr>
          <p:spPr>
            <a:xfrm>
              <a:off x="7085550" y="1433225"/>
              <a:ext cx="14075" cy="14075"/>
            </a:xfrm>
            <a:custGeom>
              <a:rect b="b" l="l" r="r" t="t"/>
              <a:pathLst>
                <a:path extrusionOk="0" h="563" w="563">
                  <a:moveTo>
                    <a:pt x="215" y="1"/>
                  </a:moveTo>
                  <a:cubicBezTo>
                    <a:pt x="108" y="1"/>
                    <a:pt x="1" y="108"/>
                    <a:pt x="1" y="242"/>
                  </a:cubicBezTo>
                  <a:cubicBezTo>
                    <a:pt x="1" y="456"/>
                    <a:pt x="108" y="563"/>
                    <a:pt x="215" y="563"/>
                  </a:cubicBezTo>
                  <a:cubicBezTo>
                    <a:pt x="456" y="563"/>
                    <a:pt x="563" y="456"/>
                    <a:pt x="563" y="242"/>
                  </a:cubicBezTo>
                  <a:cubicBezTo>
                    <a:pt x="563" y="108"/>
                    <a:pt x="456" y="1"/>
                    <a:pt x="2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57" name="Google Shape;2857;p42"/>
          <p:cNvGrpSpPr/>
          <p:nvPr/>
        </p:nvGrpSpPr>
        <p:grpSpPr>
          <a:xfrm>
            <a:off x="4397675" y="1782350"/>
            <a:ext cx="348650" cy="446325"/>
            <a:chOff x="6734250" y="1884900"/>
            <a:chExt cx="348650" cy="446325"/>
          </a:xfrm>
        </p:grpSpPr>
        <p:sp>
          <p:nvSpPr>
            <p:cNvPr id="2858" name="Google Shape;2858;p42"/>
            <p:cNvSpPr/>
            <p:nvPr/>
          </p:nvSpPr>
          <p:spPr>
            <a:xfrm>
              <a:off x="6770375" y="2077600"/>
              <a:ext cx="58925" cy="58250"/>
            </a:xfrm>
            <a:custGeom>
              <a:rect b="b" l="l" r="r" t="t"/>
              <a:pathLst>
                <a:path extrusionOk="0" h="2330" w="2357">
                  <a:moveTo>
                    <a:pt x="1232" y="563"/>
                  </a:moveTo>
                  <a:cubicBezTo>
                    <a:pt x="1553" y="563"/>
                    <a:pt x="1794" y="884"/>
                    <a:pt x="1794" y="1232"/>
                  </a:cubicBezTo>
                  <a:cubicBezTo>
                    <a:pt x="1794" y="1553"/>
                    <a:pt x="1553" y="1767"/>
                    <a:pt x="1232" y="1767"/>
                  </a:cubicBezTo>
                  <a:cubicBezTo>
                    <a:pt x="884" y="1767"/>
                    <a:pt x="563" y="1553"/>
                    <a:pt x="563" y="1232"/>
                  </a:cubicBezTo>
                  <a:cubicBezTo>
                    <a:pt x="563" y="884"/>
                    <a:pt x="884" y="563"/>
                    <a:pt x="1232" y="563"/>
                  </a:cubicBezTo>
                  <a:close/>
                  <a:moveTo>
                    <a:pt x="1232" y="1"/>
                  </a:moveTo>
                  <a:cubicBezTo>
                    <a:pt x="563" y="1"/>
                    <a:pt x="1" y="563"/>
                    <a:pt x="1" y="1232"/>
                  </a:cubicBezTo>
                  <a:cubicBezTo>
                    <a:pt x="1" y="1901"/>
                    <a:pt x="563" y="2329"/>
                    <a:pt x="1232" y="2329"/>
                  </a:cubicBezTo>
                  <a:cubicBezTo>
                    <a:pt x="1794" y="2329"/>
                    <a:pt x="2356" y="1901"/>
                    <a:pt x="2356" y="1232"/>
                  </a:cubicBezTo>
                  <a:cubicBezTo>
                    <a:pt x="2356" y="563"/>
                    <a:pt x="1794" y="1"/>
                    <a:pt x="12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42"/>
            <p:cNvSpPr/>
            <p:nvPr/>
          </p:nvSpPr>
          <p:spPr>
            <a:xfrm>
              <a:off x="6979825" y="1921025"/>
              <a:ext cx="58250" cy="58925"/>
            </a:xfrm>
            <a:custGeom>
              <a:rect b="b" l="l" r="r" t="t"/>
              <a:pathLst>
                <a:path extrusionOk="0" h="2357" w="2330">
                  <a:moveTo>
                    <a:pt x="1098" y="563"/>
                  </a:moveTo>
                  <a:cubicBezTo>
                    <a:pt x="1446" y="563"/>
                    <a:pt x="1767" y="911"/>
                    <a:pt x="1767" y="1232"/>
                  </a:cubicBezTo>
                  <a:cubicBezTo>
                    <a:pt x="1767" y="1580"/>
                    <a:pt x="1446" y="1794"/>
                    <a:pt x="1098" y="1794"/>
                  </a:cubicBezTo>
                  <a:cubicBezTo>
                    <a:pt x="777" y="1794"/>
                    <a:pt x="536" y="1580"/>
                    <a:pt x="536" y="1232"/>
                  </a:cubicBezTo>
                  <a:cubicBezTo>
                    <a:pt x="536" y="911"/>
                    <a:pt x="777" y="563"/>
                    <a:pt x="1098" y="563"/>
                  </a:cubicBezTo>
                  <a:close/>
                  <a:moveTo>
                    <a:pt x="1098" y="1"/>
                  </a:moveTo>
                  <a:cubicBezTo>
                    <a:pt x="429" y="1"/>
                    <a:pt x="1" y="563"/>
                    <a:pt x="1" y="1232"/>
                  </a:cubicBezTo>
                  <a:cubicBezTo>
                    <a:pt x="1" y="1901"/>
                    <a:pt x="429" y="2356"/>
                    <a:pt x="1098" y="2356"/>
                  </a:cubicBezTo>
                  <a:cubicBezTo>
                    <a:pt x="1767" y="2356"/>
                    <a:pt x="2329" y="1901"/>
                    <a:pt x="2329" y="1232"/>
                  </a:cubicBezTo>
                  <a:cubicBezTo>
                    <a:pt x="2329" y="563"/>
                    <a:pt x="1767" y="1"/>
                    <a:pt x="10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42"/>
            <p:cNvSpPr/>
            <p:nvPr/>
          </p:nvSpPr>
          <p:spPr>
            <a:xfrm>
              <a:off x="6784450" y="1929725"/>
              <a:ext cx="44850" cy="44850"/>
            </a:xfrm>
            <a:custGeom>
              <a:rect b="b" l="l" r="r" t="t"/>
              <a:pathLst>
                <a:path extrusionOk="0" h="1794" w="1794">
                  <a:moveTo>
                    <a:pt x="883" y="563"/>
                  </a:moveTo>
                  <a:cubicBezTo>
                    <a:pt x="1124" y="563"/>
                    <a:pt x="1231" y="670"/>
                    <a:pt x="1231" y="884"/>
                  </a:cubicBezTo>
                  <a:cubicBezTo>
                    <a:pt x="1231" y="1125"/>
                    <a:pt x="1124" y="1232"/>
                    <a:pt x="883" y="1232"/>
                  </a:cubicBezTo>
                  <a:cubicBezTo>
                    <a:pt x="776" y="1232"/>
                    <a:pt x="562" y="1125"/>
                    <a:pt x="562" y="884"/>
                  </a:cubicBezTo>
                  <a:cubicBezTo>
                    <a:pt x="562" y="670"/>
                    <a:pt x="776" y="563"/>
                    <a:pt x="883" y="563"/>
                  </a:cubicBezTo>
                  <a:close/>
                  <a:moveTo>
                    <a:pt x="883" y="1"/>
                  </a:moveTo>
                  <a:cubicBezTo>
                    <a:pt x="455" y="1"/>
                    <a:pt x="0" y="456"/>
                    <a:pt x="0" y="884"/>
                  </a:cubicBezTo>
                  <a:cubicBezTo>
                    <a:pt x="0" y="1339"/>
                    <a:pt x="455" y="1794"/>
                    <a:pt x="883" y="1794"/>
                  </a:cubicBezTo>
                  <a:cubicBezTo>
                    <a:pt x="1445" y="1794"/>
                    <a:pt x="1793" y="1339"/>
                    <a:pt x="1793" y="884"/>
                  </a:cubicBezTo>
                  <a:cubicBezTo>
                    <a:pt x="1793" y="456"/>
                    <a:pt x="1445" y="1"/>
                    <a:pt x="88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42"/>
            <p:cNvSpPr/>
            <p:nvPr/>
          </p:nvSpPr>
          <p:spPr>
            <a:xfrm>
              <a:off x="7007250" y="2233525"/>
              <a:ext cx="44875" cy="44850"/>
            </a:xfrm>
            <a:custGeom>
              <a:rect b="b" l="l" r="r" t="t"/>
              <a:pathLst>
                <a:path extrusionOk="0" h="1794" w="1795">
                  <a:moveTo>
                    <a:pt x="911" y="562"/>
                  </a:moveTo>
                  <a:cubicBezTo>
                    <a:pt x="1125" y="562"/>
                    <a:pt x="1232" y="776"/>
                    <a:pt x="1232" y="883"/>
                  </a:cubicBezTo>
                  <a:cubicBezTo>
                    <a:pt x="1232" y="1124"/>
                    <a:pt x="1125" y="1231"/>
                    <a:pt x="911" y="1231"/>
                  </a:cubicBezTo>
                  <a:cubicBezTo>
                    <a:pt x="777" y="1231"/>
                    <a:pt x="563" y="1124"/>
                    <a:pt x="563" y="883"/>
                  </a:cubicBezTo>
                  <a:cubicBezTo>
                    <a:pt x="563" y="776"/>
                    <a:pt x="777" y="562"/>
                    <a:pt x="911" y="562"/>
                  </a:cubicBezTo>
                  <a:close/>
                  <a:moveTo>
                    <a:pt x="911" y="0"/>
                  </a:moveTo>
                  <a:cubicBezTo>
                    <a:pt x="456" y="0"/>
                    <a:pt x="1" y="455"/>
                    <a:pt x="1" y="883"/>
                  </a:cubicBezTo>
                  <a:cubicBezTo>
                    <a:pt x="1" y="1446"/>
                    <a:pt x="456" y="1793"/>
                    <a:pt x="911" y="1793"/>
                  </a:cubicBezTo>
                  <a:cubicBezTo>
                    <a:pt x="1446" y="1793"/>
                    <a:pt x="1794" y="1446"/>
                    <a:pt x="1794" y="883"/>
                  </a:cubicBezTo>
                  <a:cubicBezTo>
                    <a:pt x="1794" y="455"/>
                    <a:pt x="1446" y="0"/>
                    <a:pt x="9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42"/>
            <p:cNvSpPr/>
            <p:nvPr/>
          </p:nvSpPr>
          <p:spPr>
            <a:xfrm>
              <a:off x="6873425" y="2071575"/>
              <a:ext cx="44875" cy="42200"/>
            </a:xfrm>
            <a:custGeom>
              <a:rect b="b" l="l" r="r" t="t"/>
              <a:pathLst>
                <a:path extrusionOk="0" h="1688" w="1795">
                  <a:moveTo>
                    <a:pt x="911" y="563"/>
                  </a:moveTo>
                  <a:cubicBezTo>
                    <a:pt x="1125" y="563"/>
                    <a:pt x="1232" y="670"/>
                    <a:pt x="1232" y="911"/>
                  </a:cubicBezTo>
                  <a:cubicBezTo>
                    <a:pt x="1232" y="1018"/>
                    <a:pt x="1125" y="1125"/>
                    <a:pt x="911" y="1125"/>
                  </a:cubicBezTo>
                  <a:cubicBezTo>
                    <a:pt x="777" y="1125"/>
                    <a:pt x="563" y="1018"/>
                    <a:pt x="563" y="911"/>
                  </a:cubicBezTo>
                  <a:cubicBezTo>
                    <a:pt x="563" y="670"/>
                    <a:pt x="777" y="563"/>
                    <a:pt x="911" y="563"/>
                  </a:cubicBezTo>
                  <a:close/>
                  <a:moveTo>
                    <a:pt x="911" y="1"/>
                  </a:moveTo>
                  <a:cubicBezTo>
                    <a:pt x="456" y="1"/>
                    <a:pt x="1" y="349"/>
                    <a:pt x="1" y="911"/>
                  </a:cubicBezTo>
                  <a:cubicBezTo>
                    <a:pt x="1" y="1339"/>
                    <a:pt x="456" y="1687"/>
                    <a:pt x="911" y="1687"/>
                  </a:cubicBezTo>
                  <a:cubicBezTo>
                    <a:pt x="1446" y="1687"/>
                    <a:pt x="1794" y="1339"/>
                    <a:pt x="1794" y="911"/>
                  </a:cubicBezTo>
                  <a:cubicBezTo>
                    <a:pt x="1794" y="349"/>
                    <a:pt x="1446" y="1"/>
                    <a:pt x="91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42"/>
            <p:cNvSpPr/>
            <p:nvPr/>
          </p:nvSpPr>
          <p:spPr>
            <a:xfrm>
              <a:off x="6882125" y="1884900"/>
              <a:ext cx="44200" cy="44850"/>
            </a:xfrm>
            <a:custGeom>
              <a:rect b="b" l="l" r="r" t="t"/>
              <a:pathLst>
                <a:path extrusionOk="0" h="1794" w="1768">
                  <a:moveTo>
                    <a:pt x="884" y="562"/>
                  </a:moveTo>
                  <a:cubicBezTo>
                    <a:pt x="1098" y="562"/>
                    <a:pt x="1232" y="670"/>
                    <a:pt x="1232" y="910"/>
                  </a:cubicBezTo>
                  <a:cubicBezTo>
                    <a:pt x="1232" y="1125"/>
                    <a:pt x="1098" y="1232"/>
                    <a:pt x="884" y="1232"/>
                  </a:cubicBezTo>
                  <a:cubicBezTo>
                    <a:pt x="670" y="1232"/>
                    <a:pt x="563" y="1125"/>
                    <a:pt x="563" y="910"/>
                  </a:cubicBezTo>
                  <a:cubicBezTo>
                    <a:pt x="563" y="670"/>
                    <a:pt x="670" y="562"/>
                    <a:pt x="884" y="562"/>
                  </a:cubicBezTo>
                  <a:close/>
                  <a:moveTo>
                    <a:pt x="884" y="0"/>
                  </a:moveTo>
                  <a:cubicBezTo>
                    <a:pt x="429" y="0"/>
                    <a:pt x="1" y="455"/>
                    <a:pt x="1" y="910"/>
                  </a:cubicBezTo>
                  <a:cubicBezTo>
                    <a:pt x="1" y="1339"/>
                    <a:pt x="429" y="1794"/>
                    <a:pt x="884" y="1794"/>
                  </a:cubicBezTo>
                  <a:cubicBezTo>
                    <a:pt x="1339" y="1794"/>
                    <a:pt x="1767" y="1339"/>
                    <a:pt x="1767" y="910"/>
                  </a:cubicBezTo>
                  <a:cubicBezTo>
                    <a:pt x="1767" y="455"/>
                    <a:pt x="1339" y="0"/>
                    <a:pt x="8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42"/>
            <p:cNvSpPr/>
            <p:nvPr/>
          </p:nvSpPr>
          <p:spPr>
            <a:xfrm>
              <a:off x="6963100" y="2094325"/>
              <a:ext cx="44175" cy="41525"/>
            </a:xfrm>
            <a:custGeom>
              <a:rect b="b" l="l" r="r" t="t"/>
              <a:pathLst>
                <a:path extrusionOk="0" h="1661" w="1767">
                  <a:moveTo>
                    <a:pt x="884" y="563"/>
                  </a:moveTo>
                  <a:cubicBezTo>
                    <a:pt x="1098" y="563"/>
                    <a:pt x="1205" y="670"/>
                    <a:pt x="1205" y="884"/>
                  </a:cubicBezTo>
                  <a:cubicBezTo>
                    <a:pt x="1205" y="991"/>
                    <a:pt x="1098" y="1098"/>
                    <a:pt x="884" y="1098"/>
                  </a:cubicBezTo>
                  <a:cubicBezTo>
                    <a:pt x="777" y="1098"/>
                    <a:pt x="536" y="991"/>
                    <a:pt x="536" y="884"/>
                  </a:cubicBezTo>
                  <a:cubicBezTo>
                    <a:pt x="536" y="670"/>
                    <a:pt x="777" y="563"/>
                    <a:pt x="884" y="563"/>
                  </a:cubicBezTo>
                  <a:close/>
                  <a:moveTo>
                    <a:pt x="884" y="1"/>
                  </a:moveTo>
                  <a:cubicBezTo>
                    <a:pt x="429" y="1"/>
                    <a:pt x="0" y="322"/>
                    <a:pt x="0" y="884"/>
                  </a:cubicBezTo>
                  <a:cubicBezTo>
                    <a:pt x="0" y="1339"/>
                    <a:pt x="429" y="1660"/>
                    <a:pt x="884" y="1660"/>
                  </a:cubicBezTo>
                  <a:cubicBezTo>
                    <a:pt x="1446" y="1660"/>
                    <a:pt x="1767" y="1339"/>
                    <a:pt x="1767" y="884"/>
                  </a:cubicBezTo>
                  <a:cubicBezTo>
                    <a:pt x="1767" y="322"/>
                    <a:pt x="1446" y="1"/>
                    <a:pt x="8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42"/>
            <p:cNvSpPr/>
            <p:nvPr/>
          </p:nvSpPr>
          <p:spPr>
            <a:xfrm>
              <a:off x="6734250" y="2286375"/>
              <a:ext cx="41525" cy="44850"/>
            </a:xfrm>
            <a:custGeom>
              <a:rect b="b" l="l" r="r" t="t"/>
              <a:pathLst>
                <a:path extrusionOk="0" h="1794" w="1661">
                  <a:moveTo>
                    <a:pt x="884" y="563"/>
                  </a:moveTo>
                  <a:cubicBezTo>
                    <a:pt x="991" y="563"/>
                    <a:pt x="1125" y="670"/>
                    <a:pt x="1125" y="911"/>
                  </a:cubicBezTo>
                  <a:cubicBezTo>
                    <a:pt x="1125" y="1125"/>
                    <a:pt x="991" y="1232"/>
                    <a:pt x="884" y="1232"/>
                  </a:cubicBezTo>
                  <a:cubicBezTo>
                    <a:pt x="670" y="1232"/>
                    <a:pt x="563" y="1125"/>
                    <a:pt x="563" y="911"/>
                  </a:cubicBezTo>
                  <a:cubicBezTo>
                    <a:pt x="563" y="670"/>
                    <a:pt x="670" y="563"/>
                    <a:pt x="884" y="563"/>
                  </a:cubicBezTo>
                  <a:close/>
                  <a:moveTo>
                    <a:pt x="884" y="1"/>
                  </a:moveTo>
                  <a:cubicBezTo>
                    <a:pt x="322" y="1"/>
                    <a:pt x="1" y="456"/>
                    <a:pt x="1" y="911"/>
                  </a:cubicBezTo>
                  <a:cubicBezTo>
                    <a:pt x="1" y="1339"/>
                    <a:pt x="322" y="1794"/>
                    <a:pt x="884" y="1794"/>
                  </a:cubicBezTo>
                  <a:cubicBezTo>
                    <a:pt x="1339" y="1794"/>
                    <a:pt x="1660" y="1339"/>
                    <a:pt x="1660" y="911"/>
                  </a:cubicBezTo>
                  <a:cubicBezTo>
                    <a:pt x="1660" y="456"/>
                    <a:pt x="1339" y="1"/>
                    <a:pt x="8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42"/>
            <p:cNvSpPr/>
            <p:nvPr/>
          </p:nvSpPr>
          <p:spPr>
            <a:xfrm>
              <a:off x="6792475" y="2258950"/>
              <a:ext cx="200750" cy="46850"/>
            </a:xfrm>
            <a:custGeom>
              <a:rect b="b" l="l" r="r" t="t"/>
              <a:pathLst>
                <a:path extrusionOk="0" h="1874" w="8030">
                  <a:moveTo>
                    <a:pt x="7709" y="0"/>
                  </a:moveTo>
                  <a:lnTo>
                    <a:pt x="241" y="1339"/>
                  </a:lnTo>
                  <a:cubicBezTo>
                    <a:pt x="134" y="1446"/>
                    <a:pt x="0" y="1553"/>
                    <a:pt x="0" y="1660"/>
                  </a:cubicBezTo>
                  <a:cubicBezTo>
                    <a:pt x="0" y="1874"/>
                    <a:pt x="241" y="1874"/>
                    <a:pt x="348" y="1874"/>
                  </a:cubicBezTo>
                  <a:lnTo>
                    <a:pt x="7816" y="536"/>
                  </a:lnTo>
                  <a:cubicBezTo>
                    <a:pt x="7923" y="536"/>
                    <a:pt x="8030" y="321"/>
                    <a:pt x="8030" y="214"/>
                  </a:cubicBezTo>
                  <a:cubicBezTo>
                    <a:pt x="7923" y="107"/>
                    <a:pt x="7816" y="0"/>
                    <a:pt x="77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42"/>
            <p:cNvSpPr/>
            <p:nvPr/>
          </p:nvSpPr>
          <p:spPr>
            <a:xfrm>
              <a:off x="6990525" y="2151450"/>
              <a:ext cx="33500" cy="68050"/>
            </a:xfrm>
            <a:custGeom>
              <a:rect b="b" l="l" r="r" t="t"/>
              <a:pathLst>
                <a:path extrusionOk="0" h="2722" w="1340">
                  <a:moveTo>
                    <a:pt x="405" y="0"/>
                  </a:moveTo>
                  <a:cubicBezTo>
                    <a:pt x="358" y="0"/>
                    <a:pt x="304" y="13"/>
                    <a:pt x="242" y="45"/>
                  </a:cubicBezTo>
                  <a:cubicBezTo>
                    <a:pt x="108" y="45"/>
                    <a:pt x="1" y="152"/>
                    <a:pt x="108" y="393"/>
                  </a:cubicBezTo>
                  <a:lnTo>
                    <a:pt x="777" y="2507"/>
                  </a:lnTo>
                  <a:cubicBezTo>
                    <a:pt x="777" y="2721"/>
                    <a:pt x="911" y="2721"/>
                    <a:pt x="1018" y="2721"/>
                  </a:cubicBezTo>
                  <a:lnTo>
                    <a:pt x="1125" y="2721"/>
                  </a:lnTo>
                  <a:cubicBezTo>
                    <a:pt x="1232" y="2721"/>
                    <a:pt x="1339" y="2507"/>
                    <a:pt x="1339" y="2400"/>
                  </a:cubicBezTo>
                  <a:lnTo>
                    <a:pt x="670" y="152"/>
                  </a:lnTo>
                  <a:cubicBezTo>
                    <a:pt x="594" y="76"/>
                    <a:pt x="519" y="0"/>
                    <a:pt x="4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42"/>
            <p:cNvSpPr/>
            <p:nvPr/>
          </p:nvSpPr>
          <p:spPr>
            <a:xfrm>
              <a:off x="6985175" y="1995600"/>
              <a:ext cx="22100" cy="82025"/>
            </a:xfrm>
            <a:custGeom>
              <a:rect b="b" l="l" r="r" t="t"/>
              <a:pathLst>
                <a:path extrusionOk="0" h="3281" w="884">
                  <a:moveTo>
                    <a:pt x="583" y="0"/>
                  </a:moveTo>
                  <a:cubicBezTo>
                    <a:pt x="503" y="0"/>
                    <a:pt x="420" y="100"/>
                    <a:pt x="322" y="256"/>
                  </a:cubicBezTo>
                  <a:lnTo>
                    <a:pt x="1" y="2933"/>
                  </a:lnTo>
                  <a:cubicBezTo>
                    <a:pt x="1" y="3174"/>
                    <a:pt x="108" y="3281"/>
                    <a:pt x="215" y="3281"/>
                  </a:cubicBezTo>
                  <a:cubicBezTo>
                    <a:pt x="456" y="3281"/>
                    <a:pt x="563" y="3174"/>
                    <a:pt x="563" y="3040"/>
                  </a:cubicBezTo>
                  <a:lnTo>
                    <a:pt x="884" y="256"/>
                  </a:lnTo>
                  <a:cubicBezTo>
                    <a:pt x="884" y="149"/>
                    <a:pt x="884" y="42"/>
                    <a:pt x="670" y="42"/>
                  </a:cubicBezTo>
                  <a:cubicBezTo>
                    <a:pt x="641" y="14"/>
                    <a:pt x="612" y="0"/>
                    <a:pt x="58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42"/>
            <p:cNvSpPr/>
            <p:nvPr/>
          </p:nvSpPr>
          <p:spPr>
            <a:xfrm>
              <a:off x="6935000" y="1917250"/>
              <a:ext cx="36150" cy="23875"/>
            </a:xfrm>
            <a:custGeom>
              <a:rect b="b" l="l" r="r" t="t"/>
              <a:pathLst>
                <a:path extrusionOk="0" h="955" w="1446">
                  <a:moveTo>
                    <a:pt x="275" y="0"/>
                  </a:moveTo>
                  <a:cubicBezTo>
                    <a:pt x="152" y="0"/>
                    <a:pt x="76" y="76"/>
                    <a:pt x="0" y="152"/>
                  </a:cubicBezTo>
                  <a:cubicBezTo>
                    <a:pt x="0" y="286"/>
                    <a:pt x="107" y="500"/>
                    <a:pt x="214" y="500"/>
                  </a:cubicBezTo>
                  <a:lnTo>
                    <a:pt x="991" y="821"/>
                  </a:lnTo>
                  <a:lnTo>
                    <a:pt x="1124" y="955"/>
                  </a:lnTo>
                  <a:cubicBezTo>
                    <a:pt x="1231" y="955"/>
                    <a:pt x="1339" y="821"/>
                    <a:pt x="1446" y="714"/>
                  </a:cubicBezTo>
                  <a:cubicBezTo>
                    <a:pt x="1446" y="607"/>
                    <a:pt x="1446" y="393"/>
                    <a:pt x="1231" y="393"/>
                  </a:cubicBezTo>
                  <a:lnTo>
                    <a:pt x="455" y="45"/>
                  </a:lnTo>
                  <a:cubicBezTo>
                    <a:pt x="385" y="13"/>
                    <a:pt x="326" y="0"/>
                    <a:pt x="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42"/>
            <p:cNvSpPr/>
            <p:nvPr/>
          </p:nvSpPr>
          <p:spPr>
            <a:xfrm>
              <a:off x="6837300" y="1918350"/>
              <a:ext cx="36150" cy="22775"/>
            </a:xfrm>
            <a:custGeom>
              <a:rect b="b" l="l" r="r" t="t"/>
              <a:pathLst>
                <a:path extrusionOk="0" h="911" w="1446">
                  <a:moveTo>
                    <a:pt x="1018" y="1"/>
                  </a:moveTo>
                  <a:lnTo>
                    <a:pt x="215" y="349"/>
                  </a:lnTo>
                  <a:cubicBezTo>
                    <a:pt x="108" y="456"/>
                    <a:pt x="0" y="563"/>
                    <a:pt x="108" y="777"/>
                  </a:cubicBezTo>
                  <a:cubicBezTo>
                    <a:pt x="108" y="911"/>
                    <a:pt x="215" y="911"/>
                    <a:pt x="348" y="911"/>
                  </a:cubicBezTo>
                  <a:lnTo>
                    <a:pt x="456" y="911"/>
                  </a:lnTo>
                  <a:lnTo>
                    <a:pt x="1232" y="563"/>
                  </a:lnTo>
                  <a:cubicBezTo>
                    <a:pt x="1339" y="456"/>
                    <a:pt x="1446" y="349"/>
                    <a:pt x="1339" y="108"/>
                  </a:cubicBezTo>
                  <a:cubicBezTo>
                    <a:pt x="1339" y="1"/>
                    <a:pt x="1125" y="1"/>
                    <a:pt x="101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42"/>
            <p:cNvSpPr/>
            <p:nvPr/>
          </p:nvSpPr>
          <p:spPr>
            <a:xfrm>
              <a:off x="6795825" y="1987950"/>
              <a:ext cx="16750" cy="75625"/>
            </a:xfrm>
            <a:custGeom>
              <a:rect b="b" l="l" r="r" t="t"/>
              <a:pathLst>
                <a:path extrusionOk="0" h="3025" w="670">
                  <a:moveTo>
                    <a:pt x="428" y="0"/>
                  </a:moveTo>
                  <a:cubicBezTo>
                    <a:pt x="214" y="0"/>
                    <a:pt x="107" y="134"/>
                    <a:pt x="107" y="241"/>
                  </a:cubicBezTo>
                  <a:lnTo>
                    <a:pt x="0" y="2677"/>
                  </a:lnTo>
                  <a:cubicBezTo>
                    <a:pt x="0" y="2918"/>
                    <a:pt x="107" y="3025"/>
                    <a:pt x="214" y="3025"/>
                  </a:cubicBezTo>
                  <a:lnTo>
                    <a:pt x="321" y="3025"/>
                  </a:lnTo>
                  <a:cubicBezTo>
                    <a:pt x="428" y="3025"/>
                    <a:pt x="535" y="2918"/>
                    <a:pt x="535" y="2811"/>
                  </a:cubicBezTo>
                  <a:lnTo>
                    <a:pt x="669" y="241"/>
                  </a:lnTo>
                  <a:cubicBezTo>
                    <a:pt x="669" y="134"/>
                    <a:pt x="535" y="0"/>
                    <a:pt x="42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42"/>
            <p:cNvSpPr/>
            <p:nvPr/>
          </p:nvSpPr>
          <p:spPr>
            <a:xfrm>
              <a:off x="6756325" y="2149875"/>
              <a:ext cx="39525" cy="122475"/>
            </a:xfrm>
            <a:custGeom>
              <a:rect b="b" l="l" r="r" t="t"/>
              <a:pathLst>
                <a:path extrusionOk="0" h="4899" w="1581">
                  <a:moveTo>
                    <a:pt x="1339" y="1"/>
                  </a:moveTo>
                  <a:cubicBezTo>
                    <a:pt x="1232" y="1"/>
                    <a:pt x="1125" y="108"/>
                    <a:pt x="1018" y="215"/>
                  </a:cubicBezTo>
                  <a:lnTo>
                    <a:pt x="108" y="4577"/>
                  </a:lnTo>
                  <a:cubicBezTo>
                    <a:pt x="1" y="4792"/>
                    <a:pt x="108" y="4899"/>
                    <a:pt x="242" y="4899"/>
                  </a:cubicBezTo>
                  <a:lnTo>
                    <a:pt x="349" y="4899"/>
                  </a:lnTo>
                  <a:cubicBezTo>
                    <a:pt x="456" y="4899"/>
                    <a:pt x="563" y="4792"/>
                    <a:pt x="563" y="4684"/>
                  </a:cubicBezTo>
                  <a:lnTo>
                    <a:pt x="1580" y="348"/>
                  </a:lnTo>
                  <a:cubicBezTo>
                    <a:pt x="1580" y="215"/>
                    <a:pt x="1580" y="108"/>
                    <a:pt x="133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42"/>
            <p:cNvSpPr/>
            <p:nvPr/>
          </p:nvSpPr>
          <p:spPr>
            <a:xfrm>
              <a:off x="6929650" y="2097025"/>
              <a:ext cx="22100" cy="14075"/>
            </a:xfrm>
            <a:custGeom>
              <a:rect b="b" l="l" r="r" t="t"/>
              <a:pathLst>
                <a:path extrusionOk="0" h="563" w="884">
                  <a:moveTo>
                    <a:pt x="428" y="0"/>
                  </a:moveTo>
                  <a:cubicBezTo>
                    <a:pt x="214" y="0"/>
                    <a:pt x="107" y="0"/>
                    <a:pt x="107" y="214"/>
                  </a:cubicBezTo>
                  <a:cubicBezTo>
                    <a:pt x="0" y="321"/>
                    <a:pt x="107" y="455"/>
                    <a:pt x="214" y="562"/>
                  </a:cubicBezTo>
                  <a:lnTo>
                    <a:pt x="669" y="562"/>
                  </a:lnTo>
                  <a:cubicBezTo>
                    <a:pt x="776" y="562"/>
                    <a:pt x="883" y="562"/>
                    <a:pt x="883" y="455"/>
                  </a:cubicBezTo>
                  <a:cubicBezTo>
                    <a:pt x="883" y="214"/>
                    <a:pt x="883" y="107"/>
                    <a:pt x="669" y="107"/>
                  </a:cubicBezTo>
                  <a:lnTo>
                    <a:pt x="42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42"/>
            <p:cNvSpPr/>
            <p:nvPr/>
          </p:nvSpPr>
          <p:spPr>
            <a:xfrm>
              <a:off x="6842650" y="2093275"/>
              <a:ext cx="20100" cy="15150"/>
            </a:xfrm>
            <a:custGeom>
              <a:rect b="b" l="l" r="r" t="t"/>
              <a:pathLst>
                <a:path extrusionOk="0" h="606" w="804">
                  <a:moveTo>
                    <a:pt x="540" y="1"/>
                  </a:moveTo>
                  <a:cubicBezTo>
                    <a:pt x="513" y="1"/>
                    <a:pt x="484" y="14"/>
                    <a:pt x="456" y="43"/>
                  </a:cubicBezTo>
                  <a:lnTo>
                    <a:pt x="242" y="43"/>
                  </a:lnTo>
                  <a:cubicBezTo>
                    <a:pt x="134" y="43"/>
                    <a:pt x="1" y="150"/>
                    <a:pt x="1" y="364"/>
                  </a:cubicBezTo>
                  <a:cubicBezTo>
                    <a:pt x="1" y="471"/>
                    <a:pt x="134" y="605"/>
                    <a:pt x="242" y="605"/>
                  </a:cubicBezTo>
                  <a:lnTo>
                    <a:pt x="349" y="605"/>
                  </a:lnTo>
                  <a:lnTo>
                    <a:pt x="456" y="471"/>
                  </a:lnTo>
                  <a:cubicBezTo>
                    <a:pt x="670" y="471"/>
                    <a:pt x="804" y="364"/>
                    <a:pt x="670" y="257"/>
                  </a:cubicBezTo>
                  <a:cubicBezTo>
                    <a:pt x="670" y="100"/>
                    <a:pt x="612" y="1"/>
                    <a:pt x="5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42"/>
            <p:cNvSpPr/>
            <p:nvPr/>
          </p:nvSpPr>
          <p:spPr>
            <a:xfrm>
              <a:off x="6837300" y="2144525"/>
              <a:ext cx="44850" cy="44175"/>
            </a:xfrm>
            <a:custGeom>
              <a:rect b="b" l="l" r="r" t="t"/>
              <a:pathLst>
                <a:path extrusionOk="0" h="1767" w="1794">
                  <a:moveTo>
                    <a:pt x="884" y="0"/>
                  </a:moveTo>
                  <a:cubicBezTo>
                    <a:pt x="777" y="0"/>
                    <a:pt x="563" y="215"/>
                    <a:pt x="563" y="322"/>
                  </a:cubicBezTo>
                  <a:lnTo>
                    <a:pt x="563" y="670"/>
                  </a:lnTo>
                  <a:lnTo>
                    <a:pt x="348" y="670"/>
                  </a:lnTo>
                  <a:cubicBezTo>
                    <a:pt x="108" y="670"/>
                    <a:pt x="0" y="777"/>
                    <a:pt x="0" y="884"/>
                  </a:cubicBezTo>
                  <a:cubicBezTo>
                    <a:pt x="0" y="1098"/>
                    <a:pt x="108" y="1232"/>
                    <a:pt x="348" y="1232"/>
                  </a:cubicBezTo>
                  <a:lnTo>
                    <a:pt x="563" y="1232"/>
                  </a:lnTo>
                  <a:lnTo>
                    <a:pt x="563" y="1553"/>
                  </a:lnTo>
                  <a:cubicBezTo>
                    <a:pt x="563" y="1660"/>
                    <a:pt x="777" y="1767"/>
                    <a:pt x="884" y="1767"/>
                  </a:cubicBezTo>
                  <a:cubicBezTo>
                    <a:pt x="1018" y="1767"/>
                    <a:pt x="1125" y="1660"/>
                    <a:pt x="1125" y="1553"/>
                  </a:cubicBezTo>
                  <a:lnTo>
                    <a:pt x="1125" y="1232"/>
                  </a:lnTo>
                  <a:lnTo>
                    <a:pt x="1446" y="1232"/>
                  </a:lnTo>
                  <a:cubicBezTo>
                    <a:pt x="1687" y="1232"/>
                    <a:pt x="1794" y="1098"/>
                    <a:pt x="1794" y="884"/>
                  </a:cubicBezTo>
                  <a:cubicBezTo>
                    <a:pt x="1794" y="777"/>
                    <a:pt x="1687" y="670"/>
                    <a:pt x="1446" y="670"/>
                  </a:cubicBezTo>
                  <a:lnTo>
                    <a:pt x="1125" y="670"/>
                  </a:lnTo>
                  <a:lnTo>
                    <a:pt x="1125" y="322"/>
                  </a:lnTo>
                  <a:cubicBezTo>
                    <a:pt x="1125" y="215"/>
                    <a:pt x="1018" y="0"/>
                    <a:pt x="8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42"/>
            <p:cNvSpPr/>
            <p:nvPr/>
          </p:nvSpPr>
          <p:spPr>
            <a:xfrm>
              <a:off x="7038050" y="1987950"/>
              <a:ext cx="44850" cy="44850"/>
            </a:xfrm>
            <a:custGeom>
              <a:rect b="b" l="l" r="r" t="t"/>
              <a:pathLst>
                <a:path extrusionOk="0" h="1794" w="1794">
                  <a:moveTo>
                    <a:pt x="883" y="0"/>
                  </a:moveTo>
                  <a:cubicBezTo>
                    <a:pt x="776" y="0"/>
                    <a:pt x="562" y="241"/>
                    <a:pt x="562" y="348"/>
                  </a:cubicBezTo>
                  <a:lnTo>
                    <a:pt x="562" y="669"/>
                  </a:lnTo>
                  <a:lnTo>
                    <a:pt x="348" y="669"/>
                  </a:lnTo>
                  <a:cubicBezTo>
                    <a:pt x="107" y="669"/>
                    <a:pt x="0" y="803"/>
                    <a:pt x="0" y="910"/>
                  </a:cubicBezTo>
                  <a:cubicBezTo>
                    <a:pt x="0" y="1124"/>
                    <a:pt x="107" y="1231"/>
                    <a:pt x="348" y="1231"/>
                  </a:cubicBezTo>
                  <a:lnTo>
                    <a:pt x="562" y="1231"/>
                  </a:lnTo>
                  <a:lnTo>
                    <a:pt x="562" y="1579"/>
                  </a:lnTo>
                  <a:cubicBezTo>
                    <a:pt x="562" y="1687"/>
                    <a:pt x="776" y="1794"/>
                    <a:pt x="883" y="1794"/>
                  </a:cubicBezTo>
                  <a:cubicBezTo>
                    <a:pt x="1017" y="1794"/>
                    <a:pt x="1124" y="1687"/>
                    <a:pt x="1124" y="1579"/>
                  </a:cubicBezTo>
                  <a:lnTo>
                    <a:pt x="1124" y="1231"/>
                  </a:lnTo>
                  <a:lnTo>
                    <a:pt x="1446" y="1231"/>
                  </a:lnTo>
                  <a:cubicBezTo>
                    <a:pt x="1686" y="1231"/>
                    <a:pt x="1793" y="1124"/>
                    <a:pt x="1793" y="910"/>
                  </a:cubicBezTo>
                  <a:cubicBezTo>
                    <a:pt x="1793" y="803"/>
                    <a:pt x="1686" y="669"/>
                    <a:pt x="1446" y="669"/>
                  </a:cubicBezTo>
                  <a:lnTo>
                    <a:pt x="1124" y="669"/>
                  </a:lnTo>
                  <a:lnTo>
                    <a:pt x="1124" y="348"/>
                  </a:lnTo>
                  <a:cubicBezTo>
                    <a:pt x="1124" y="241"/>
                    <a:pt x="1017" y="0"/>
                    <a:pt x="88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42"/>
            <p:cNvSpPr/>
            <p:nvPr/>
          </p:nvSpPr>
          <p:spPr>
            <a:xfrm>
              <a:off x="6868075" y="1983250"/>
              <a:ext cx="28125" cy="27475"/>
            </a:xfrm>
            <a:custGeom>
              <a:rect b="b" l="l" r="r" t="t"/>
              <a:pathLst>
                <a:path extrusionOk="0" h="1099" w="1125">
                  <a:moveTo>
                    <a:pt x="272" y="1"/>
                  </a:moveTo>
                  <a:cubicBezTo>
                    <a:pt x="215" y="1"/>
                    <a:pt x="161" y="28"/>
                    <a:pt x="108" y="81"/>
                  </a:cubicBezTo>
                  <a:cubicBezTo>
                    <a:pt x="1" y="188"/>
                    <a:pt x="1" y="322"/>
                    <a:pt x="108" y="429"/>
                  </a:cubicBezTo>
                  <a:lnTo>
                    <a:pt x="108" y="536"/>
                  </a:lnTo>
                  <a:lnTo>
                    <a:pt x="108" y="643"/>
                  </a:lnTo>
                  <a:cubicBezTo>
                    <a:pt x="1" y="750"/>
                    <a:pt x="1" y="857"/>
                    <a:pt x="108" y="991"/>
                  </a:cubicBezTo>
                  <a:cubicBezTo>
                    <a:pt x="108" y="1098"/>
                    <a:pt x="215" y="1098"/>
                    <a:pt x="215" y="1098"/>
                  </a:cubicBezTo>
                  <a:cubicBezTo>
                    <a:pt x="322" y="1098"/>
                    <a:pt x="456" y="1098"/>
                    <a:pt x="456" y="991"/>
                  </a:cubicBezTo>
                  <a:lnTo>
                    <a:pt x="670" y="991"/>
                  </a:lnTo>
                  <a:cubicBezTo>
                    <a:pt x="670" y="1098"/>
                    <a:pt x="777" y="1098"/>
                    <a:pt x="884" y="1098"/>
                  </a:cubicBezTo>
                  <a:cubicBezTo>
                    <a:pt x="884" y="1098"/>
                    <a:pt x="991" y="1098"/>
                    <a:pt x="991" y="991"/>
                  </a:cubicBezTo>
                  <a:cubicBezTo>
                    <a:pt x="1125" y="857"/>
                    <a:pt x="1125" y="750"/>
                    <a:pt x="991" y="643"/>
                  </a:cubicBezTo>
                  <a:lnTo>
                    <a:pt x="884" y="536"/>
                  </a:lnTo>
                  <a:lnTo>
                    <a:pt x="991" y="429"/>
                  </a:lnTo>
                  <a:cubicBezTo>
                    <a:pt x="1125" y="322"/>
                    <a:pt x="1125" y="188"/>
                    <a:pt x="991" y="81"/>
                  </a:cubicBezTo>
                  <a:cubicBezTo>
                    <a:pt x="938" y="28"/>
                    <a:pt x="884" y="1"/>
                    <a:pt x="830" y="1"/>
                  </a:cubicBezTo>
                  <a:cubicBezTo>
                    <a:pt x="777" y="1"/>
                    <a:pt x="723" y="28"/>
                    <a:pt x="670" y="81"/>
                  </a:cubicBezTo>
                  <a:lnTo>
                    <a:pt x="456" y="81"/>
                  </a:lnTo>
                  <a:cubicBezTo>
                    <a:pt x="389" y="28"/>
                    <a:pt x="329" y="1"/>
                    <a:pt x="2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42"/>
            <p:cNvSpPr/>
            <p:nvPr/>
          </p:nvSpPr>
          <p:spPr>
            <a:xfrm>
              <a:off x="6935000" y="2198050"/>
              <a:ext cx="28125" cy="27475"/>
            </a:xfrm>
            <a:custGeom>
              <a:rect b="b" l="l" r="r" t="t"/>
              <a:pathLst>
                <a:path extrusionOk="0" h="1099" w="1125">
                  <a:moveTo>
                    <a:pt x="231" y="1"/>
                  </a:moveTo>
                  <a:cubicBezTo>
                    <a:pt x="161" y="1"/>
                    <a:pt x="107" y="27"/>
                    <a:pt x="107" y="81"/>
                  </a:cubicBezTo>
                  <a:cubicBezTo>
                    <a:pt x="0" y="188"/>
                    <a:pt x="0" y="295"/>
                    <a:pt x="107" y="429"/>
                  </a:cubicBezTo>
                  <a:lnTo>
                    <a:pt x="107" y="536"/>
                  </a:lnTo>
                  <a:lnTo>
                    <a:pt x="107" y="643"/>
                  </a:lnTo>
                  <a:cubicBezTo>
                    <a:pt x="0" y="750"/>
                    <a:pt x="0" y="964"/>
                    <a:pt x="107" y="1098"/>
                  </a:cubicBezTo>
                  <a:lnTo>
                    <a:pt x="455" y="1098"/>
                  </a:lnTo>
                  <a:lnTo>
                    <a:pt x="562" y="964"/>
                  </a:lnTo>
                  <a:lnTo>
                    <a:pt x="669" y="1098"/>
                  </a:lnTo>
                  <a:lnTo>
                    <a:pt x="991" y="1098"/>
                  </a:lnTo>
                  <a:cubicBezTo>
                    <a:pt x="1124" y="964"/>
                    <a:pt x="1124" y="750"/>
                    <a:pt x="991" y="643"/>
                  </a:cubicBezTo>
                  <a:lnTo>
                    <a:pt x="884" y="536"/>
                  </a:lnTo>
                  <a:lnTo>
                    <a:pt x="991" y="429"/>
                  </a:lnTo>
                  <a:cubicBezTo>
                    <a:pt x="1124" y="295"/>
                    <a:pt x="1124" y="188"/>
                    <a:pt x="991" y="81"/>
                  </a:cubicBezTo>
                  <a:cubicBezTo>
                    <a:pt x="937" y="27"/>
                    <a:pt x="884" y="1"/>
                    <a:pt x="830" y="1"/>
                  </a:cubicBezTo>
                  <a:cubicBezTo>
                    <a:pt x="776" y="1"/>
                    <a:pt x="723" y="27"/>
                    <a:pt x="669" y="81"/>
                  </a:cubicBezTo>
                  <a:lnTo>
                    <a:pt x="562" y="188"/>
                  </a:lnTo>
                  <a:lnTo>
                    <a:pt x="455" y="81"/>
                  </a:lnTo>
                  <a:cubicBezTo>
                    <a:pt x="388" y="27"/>
                    <a:pt x="301" y="1"/>
                    <a:pt x="2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42"/>
            <p:cNvSpPr/>
            <p:nvPr/>
          </p:nvSpPr>
          <p:spPr>
            <a:xfrm>
              <a:off x="6745625" y="2027425"/>
              <a:ext cx="19425" cy="19425"/>
            </a:xfrm>
            <a:custGeom>
              <a:rect b="b" l="l" r="r" t="t"/>
              <a:pathLst>
                <a:path extrusionOk="0" h="777" w="777">
                  <a:moveTo>
                    <a:pt x="429" y="0"/>
                  </a:moveTo>
                  <a:cubicBezTo>
                    <a:pt x="215" y="0"/>
                    <a:pt x="1" y="215"/>
                    <a:pt x="1" y="429"/>
                  </a:cubicBezTo>
                  <a:cubicBezTo>
                    <a:pt x="1" y="670"/>
                    <a:pt x="215" y="777"/>
                    <a:pt x="429" y="777"/>
                  </a:cubicBezTo>
                  <a:cubicBezTo>
                    <a:pt x="670" y="777"/>
                    <a:pt x="777" y="670"/>
                    <a:pt x="777" y="429"/>
                  </a:cubicBezTo>
                  <a:cubicBezTo>
                    <a:pt x="777" y="215"/>
                    <a:pt x="670" y="0"/>
                    <a:pt x="4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42"/>
            <p:cNvSpPr/>
            <p:nvPr/>
          </p:nvSpPr>
          <p:spPr>
            <a:xfrm>
              <a:off x="7035375" y="2130475"/>
              <a:ext cx="19425" cy="22100"/>
            </a:xfrm>
            <a:custGeom>
              <a:rect b="b" l="l" r="r" t="t"/>
              <a:pathLst>
                <a:path extrusionOk="0" h="884" w="777">
                  <a:moveTo>
                    <a:pt x="455" y="0"/>
                  </a:moveTo>
                  <a:cubicBezTo>
                    <a:pt x="214" y="0"/>
                    <a:pt x="0" y="214"/>
                    <a:pt x="0" y="455"/>
                  </a:cubicBezTo>
                  <a:cubicBezTo>
                    <a:pt x="0" y="669"/>
                    <a:pt x="214" y="884"/>
                    <a:pt x="455" y="884"/>
                  </a:cubicBezTo>
                  <a:cubicBezTo>
                    <a:pt x="669" y="884"/>
                    <a:pt x="776" y="669"/>
                    <a:pt x="776" y="455"/>
                  </a:cubicBezTo>
                  <a:cubicBezTo>
                    <a:pt x="776" y="214"/>
                    <a:pt x="669" y="0"/>
                    <a:pt x="4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42"/>
            <p:cNvSpPr/>
            <p:nvPr/>
          </p:nvSpPr>
          <p:spPr>
            <a:xfrm>
              <a:off x="6815225" y="2230850"/>
              <a:ext cx="22100" cy="22100"/>
            </a:xfrm>
            <a:custGeom>
              <a:rect b="b" l="l" r="r" t="t"/>
              <a:pathLst>
                <a:path extrusionOk="0" h="884" w="884">
                  <a:moveTo>
                    <a:pt x="428" y="0"/>
                  </a:moveTo>
                  <a:cubicBezTo>
                    <a:pt x="214" y="0"/>
                    <a:pt x="0" y="214"/>
                    <a:pt x="0" y="455"/>
                  </a:cubicBezTo>
                  <a:cubicBezTo>
                    <a:pt x="0" y="669"/>
                    <a:pt x="214" y="883"/>
                    <a:pt x="428" y="883"/>
                  </a:cubicBezTo>
                  <a:cubicBezTo>
                    <a:pt x="669" y="883"/>
                    <a:pt x="883" y="669"/>
                    <a:pt x="883" y="455"/>
                  </a:cubicBezTo>
                  <a:cubicBezTo>
                    <a:pt x="883" y="214"/>
                    <a:pt x="669" y="0"/>
                    <a:pt x="42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82" name="Google Shape;2882;p42"/>
          <p:cNvGrpSpPr/>
          <p:nvPr/>
        </p:nvGrpSpPr>
        <p:grpSpPr>
          <a:xfrm>
            <a:off x="1795075" y="1782425"/>
            <a:ext cx="460400" cy="446175"/>
            <a:chOff x="720000" y="1229975"/>
            <a:chExt cx="460400" cy="446175"/>
          </a:xfrm>
        </p:grpSpPr>
        <p:sp>
          <p:nvSpPr>
            <p:cNvPr id="2883" name="Google Shape;2883;p42"/>
            <p:cNvSpPr/>
            <p:nvPr/>
          </p:nvSpPr>
          <p:spPr>
            <a:xfrm>
              <a:off x="720000" y="1229975"/>
              <a:ext cx="460400" cy="446175"/>
            </a:xfrm>
            <a:custGeom>
              <a:rect b="b" l="l" r="r" t="t"/>
              <a:pathLst>
                <a:path extrusionOk="0" h="17847" w="18416">
                  <a:moveTo>
                    <a:pt x="7040" y="877"/>
                  </a:moveTo>
                  <a:lnTo>
                    <a:pt x="7147" y="1011"/>
                  </a:lnTo>
                  <a:lnTo>
                    <a:pt x="6371" y="1546"/>
                  </a:lnTo>
                  <a:lnTo>
                    <a:pt x="4685" y="2349"/>
                  </a:lnTo>
                  <a:lnTo>
                    <a:pt x="5033" y="1787"/>
                  </a:lnTo>
                  <a:cubicBezTo>
                    <a:pt x="5595" y="1332"/>
                    <a:pt x="6371" y="1118"/>
                    <a:pt x="7040" y="877"/>
                  </a:cubicBezTo>
                  <a:close/>
                  <a:moveTo>
                    <a:pt x="12286" y="5695"/>
                  </a:moveTo>
                  <a:lnTo>
                    <a:pt x="12501" y="5802"/>
                  </a:lnTo>
                  <a:lnTo>
                    <a:pt x="12608" y="5802"/>
                  </a:lnTo>
                  <a:lnTo>
                    <a:pt x="12608" y="6016"/>
                  </a:lnTo>
                  <a:lnTo>
                    <a:pt x="11376" y="6364"/>
                  </a:lnTo>
                  <a:lnTo>
                    <a:pt x="11617" y="5909"/>
                  </a:lnTo>
                  <a:lnTo>
                    <a:pt x="11724" y="5909"/>
                  </a:lnTo>
                  <a:cubicBezTo>
                    <a:pt x="11938" y="5909"/>
                    <a:pt x="12179" y="5802"/>
                    <a:pt x="12286" y="5695"/>
                  </a:cubicBezTo>
                  <a:close/>
                  <a:moveTo>
                    <a:pt x="6933" y="6792"/>
                  </a:moveTo>
                  <a:lnTo>
                    <a:pt x="6478" y="7810"/>
                  </a:lnTo>
                  <a:lnTo>
                    <a:pt x="5809" y="7569"/>
                  </a:lnTo>
                  <a:lnTo>
                    <a:pt x="6023" y="6792"/>
                  </a:lnTo>
                  <a:close/>
                  <a:moveTo>
                    <a:pt x="9048" y="6471"/>
                  </a:moveTo>
                  <a:lnTo>
                    <a:pt x="10038" y="7033"/>
                  </a:lnTo>
                  <a:lnTo>
                    <a:pt x="10172" y="7569"/>
                  </a:lnTo>
                  <a:cubicBezTo>
                    <a:pt x="10279" y="7810"/>
                    <a:pt x="10386" y="7810"/>
                    <a:pt x="10493" y="7810"/>
                  </a:cubicBezTo>
                  <a:cubicBezTo>
                    <a:pt x="10707" y="7810"/>
                    <a:pt x="10841" y="7702"/>
                    <a:pt x="10707" y="7462"/>
                  </a:cubicBezTo>
                  <a:lnTo>
                    <a:pt x="10707" y="7033"/>
                  </a:lnTo>
                  <a:lnTo>
                    <a:pt x="10948" y="7033"/>
                  </a:lnTo>
                  <a:lnTo>
                    <a:pt x="11269" y="7462"/>
                  </a:lnTo>
                  <a:cubicBezTo>
                    <a:pt x="11269" y="7462"/>
                    <a:pt x="11376" y="7569"/>
                    <a:pt x="11510" y="7569"/>
                  </a:cubicBezTo>
                  <a:lnTo>
                    <a:pt x="12393" y="7462"/>
                  </a:lnTo>
                  <a:lnTo>
                    <a:pt x="12393" y="7702"/>
                  </a:lnTo>
                  <a:cubicBezTo>
                    <a:pt x="12501" y="7810"/>
                    <a:pt x="12393" y="7810"/>
                    <a:pt x="12393" y="7917"/>
                  </a:cubicBezTo>
                  <a:cubicBezTo>
                    <a:pt x="12286" y="8024"/>
                    <a:pt x="12286" y="8024"/>
                    <a:pt x="12179" y="8024"/>
                  </a:cubicBezTo>
                  <a:lnTo>
                    <a:pt x="10707" y="8131"/>
                  </a:lnTo>
                  <a:cubicBezTo>
                    <a:pt x="10493" y="8131"/>
                    <a:pt x="10386" y="8238"/>
                    <a:pt x="10279" y="8372"/>
                  </a:cubicBezTo>
                  <a:cubicBezTo>
                    <a:pt x="10172" y="8586"/>
                    <a:pt x="10172" y="8693"/>
                    <a:pt x="10172" y="8800"/>
                  </a:cubicBezTo>
                  <a:lnTo>
                    <a:pt x="9048" y="8479"/>
                  </a:lnTo>
                  <a:lnTo>
                    <a:pt x="8941" y="8372"/>
                  </a:lnTo>
                  <a:cubicBezTo>
                    <a:pt x="8941" y="8024"/>
                    <a:pt x="8593" y="7810"/>
                    <a:pt x="8272" y="7810"/>
                  </a:cubicBezTo>
                  <a:lnTo>
                    <a:pt x="7040" y="7810"/>
                  </a:lnTo>
                  <a:lnTo>
                    <a:pt x="7495" y="7033"/>
                  </a:lnTo>
                  <a:cubicBezTo>
                    <a:pt x="7495" y="6899"/>
                    <a:pt x="7602" y="6899"/>
                    <a:pt x="7602" y="6792"/>
                  </a:cubicBezTo>
                  <a:lnTo>
                    <a:pt x="8486" y="6578"/>
                  </a:lnTo>
                  <a:lnTo>
                    <a:pt x="9155" y="7462"/>
                  </a:lnTo>
                  <a:lnTo>
                    <a:pt x="9155" y="7810"/>
                  </a:lnTo>
                  <a:cubicBezTo>
                    <a:pt x="9048" y="7917"/>
                    <a:pt x="9155" y="8024"/>
                    <a:pt x="9262" y="8131"/>
                  </a:cubicBezTo>
                  <a:lnTo>
                    <a:pt x="9369" y="8131"/>
                  </a:lnTo>
                  <a:cubicBezTo>
                    <a:pt x="9503" y="8131"/>
                    <a:pt x="9610" y="8024"/>
                    <a:pt x="9717" y="7917"/>
                  </a:cubicBezTo>
                  <a:lnTo>
                    <a:pt x="9717" y="7702"/>
                  </a:lnTo>
                  <a:cubicBezTo>
                    <a:pt x="9824" y="7462"/>
                    <a:pt x="9824" y="7247"/>
                    <a:pt x="9610" y="7140"/>
                  </a:cubicBezTo>
                  <a:lnTo>
                    <a:pt x="9048" y="6471"/>
                  </a:lnTo>
                  <a:close/>
                  <a:moveTo>
                    <a:pt x="16515" y="7810"/>
                  </a:moveTo>
                  <a:cubicBezTo>
                    <a:pt x="16622" y="7810"/>
                    <a:pt x="16730" y="7810"/>
                    <a:pt x="16863" y="7917"/>
                  </a:cubicBezTo>
                  <a:lnTo>
                    <a:pt x="17532" y="8586"/>
                  </a:lnTo>
                  <a:cubicBezTo>
                    <a:pt x="17640" y="10379"/>
                    <a:pt x="17077" y="12146"/>
                    <a:pt x="16060" y="13725"/>
                  </a:cubicBezTo>
                  <a:cubicBezTo>
                    <a:pt x="15525" y="14501"/>
                    <a:pt x="14722" y="15170"/>
                    <a:pt x="14053" y="15732"/>
                  </a:cubicBezTo>
                  <a:lnTo>
                    <a:pt x="14187" y="15598"/>
                  </a:lnTo>
                  <a:cubicBezTo>
                    <a:pt x="14294" y="15384"/>
                    <a:pt x="14508" y="15063"/>
                    <a:pt x="14615" y="14822"/>
                  </a:cubicBezTo>
                  <a:lnTo>
                    <a:pt x="16194" y="11048"/>
                  </a:lnTo>
                  <a:cubicBezTo>
                    <a:pt x="16301" y="10914"/>
                    <a:pt x="16301" y="10807"/>
                    <a:pt x="16194" y="10807"/>
                  </a:cubicBezTo>
                  <a:cubicBezTo>
                    <a:pt x="16194" y="10700"/>
                    <a:pt x="16060" y="10700"/>
                    <a:pt x="15953" y="10700"/>
                  </a:cubicBezTo>
                  <a:lnTo>
                    <a:pt x="15739" y="10700"/>
                  </a:lnTo>
                  <a:lnTo>
                    <a:pt x="16622" y="8800"/>
                  </a:lnTo>
                  <a:cubicBezTo>
                    <a:pt x="16730" y="8586"/>
                    <a:pt x="16622" y="8238"/>
                    <a:pt x="16408" y="8131"/>
                  </a:cubicBezTo>
                  <a:lnTo>
                    <a:pt x="16301" y="8024"/>
                  </a:lnTo>
                  <a:lnTo>
                    <a:pt x="16301" y="7917"/>
                  </a:lnTo>
                  <a:cubicBezTo>
                    <a:pt x="16408" y="7917"/>
                    <a:pt x="16515" y="7810"/>
                    <a:pt x="16515" y="7810"/>
                  </a:cubicBezTo>
                  <a:close/>
                  <a:moveTo>
                    <a:pt x="11162" y="770"/>
                  </a:moveTo>
                  <a:cubicBezTo>
                    <a:pt x="12179" y="1118"/>
                    <a:pt x="13170" y="1439"/>
                    <a:pt x="13946" y="2108"/>
                  </a:cubicBezTo>
                  <a:cubicBezTo>
                    <a:pt x="15846" y="3340"/>
                    <a:pt x="17077" y="5240"/>
                    <a:pt x="17399" y="7462"/>
                  </a:cubicBezTo>
                  <a:lnTo>
                    <a:pt x="17399" y="7702"/>
                  </a:lnTo>
                  <a:lnTo>
                    <a:pt x="17185" y="7462"/>
                  </a:lnTo>
                  <a:cubicBezTo>
                    <a:pt x="17077" y="7247"/>
                    <a:pt x="16730" y="7247"/>
                    <a:pt x="16515" y="7247"/>
                  </a:cubicBezTo>
                  <a:cubicBezTo>
                    <a:pt x="16194" y="7247"/>
                    <a:pt x="15953" y="7355"/>
                    <a:pt x="15846" y="7569"/>
                  </a:cubicBezTo>
                  <a:lnTo>
                    <a:pt x="15739" y="7810"/>
                  </a:lnTo>
                  <a:cubicBezTo>
                    <a:pt x="15708" y="7778"/>
                    <a:pt x="15665" y="7765"/>
                    <a:pt x="15617" y="7765"/>
                  </a:cubicBezTo>
                  <a:cubicBezTo>
                    <a:pt x="15502" y="7765"/>
                    <a:pt x="15360" y="7841"/>
                    <a:pt x="15284" y="7917"/>
                  </a:cubicBezTo>
                  <a:lnTo>
                    <a:pt x="14722" y="7355"/>
                  </a:lnTo>
                  <a:cubicBezTo>
                    <a:pt x="14669" y="7301"/>
                    <a:pt x="14615" y="7274"/>
                    <a:pt x="14561" y="7274"/>
                  </a:cubicBezTo>
                  <a:cubicBezTo>
                    <a:pt x="14508" y="7274"/>
                    <a:pt x="14454" y="7301"/>
                    <a:pt x="14401" y="7355"/>
                  </a:cubicBezTo>
                  <a:cubicBezTo>
                    <a:pt x="14294" y="7462"/>
                    <a:pt x="14294" y="7569"/>
                    <a:pt x="14294" y="7702"/>
                  </a:cubicBezTo>
                  <a:lnTo>
                    <a:pt x="15070" y="8586"/>
                  </a:lnTo>
                  <a:cubicBezTo>
                    <a:pt x="15070" y="8586"/>
                    <a:pt x="15177" y="8693"/>
                    <a:pt x="15284" y="8693"/>
                  </a:cubicBezTo>
                  <a:cubicBezTo>
                    <a:pt x="15284" y="8693"/>
                    <a:pt x="15391" y="8693"/>
                    <a:pt x="15525" y="8586"/>
                  </a:cubicBezTo>
                  <a:lnTo>
                    <a:pt x="15739" y="8372"/>
                  </a:lnTo>
                  <a:lnTo>
                    <a:pt x="16060" y="8586"/>
                  </a:lnTo>
                  <a:lnTo>
                    <a:pt x="14963" y="10700"/>
                  </a:lnTo>
                  <a:cubicBezTo>
                    <a:pt x="14856" y="10700"/>
                    <a:pt x="14722" y="10700"/>
                    <a:pt x="14615" y="10593"/>
                  </a:cubicBezTo>
                  <a:lnTo>
                    <a:pt x="13277" y="8907"/>
                  </a:lnTo>
                  <a:cubicBezTo>
                    <a:pt x="13223" y="8853"/>
                    <a:pt x="13143" y="8827"/>
                    <a:pt x="13063" y="8827"/>
                  </a:cubicBezTo>
                  <a:cubicBezTo>
                    <a:pt x="12982" y="8827"/>
                    <a:pt x="12902" y="8853"/>
                    <a:pt x="12848" y="8907"/>
                  </a:cubicBezTo>
                  <a:cubicBezTo>
                    <a:pt x="12715" y="9041"/>
                    <a:pt x="12715" y="9148"/>
                    <a:pt x="12848" y="9255"/>
                  </a:cubicBezTo>
                  <a:lnTo>
                    <a:pt x="14187" y="11048"/>
                  </a:lnTo>
                  <a:cubicBezTo>
                    <a:pt x="14344" y="11205"/>
                    <a:pt x="14500" y="11304"/>
                    <a:pt x="14710" y="11304"/>
                  </a:cubicBezTo>
                  <a:cubicBezTo>
                    <a:pt x="14786" y="11304"/>
                    <a:pt x="14870" y="11291"/>
                    <a:pt x="14963" y="11262"/>
                  </a:cubicBezTo>
                  <a:lnTo>
                    <a:pt x="15525" y="11262"/>
                  </a:lnTo>
                  <a:lnTo>
                    <a:pt x="14053" y="14608"/>
                  </a:lnTo>
                  <a:cubicBezTo>
                    <a:pt x="13946" y="14822"/>
                    <a:pt x="13839" y="15063"/>
                    <a:pt x="13732" y="15170"/>
                  </a:cubicBezTo>
                  <a:lnTo>
                    <a:pt x="12608" y="16508"/>
                  </a:lnTo>
                  <a:cubicBezTo>
                    <a:pt x="12046" y="16829"/>
                    <a:pt x="11376" y="16937"/>
                    <a:pt x="10841" y="17070"/>
                  </a:cubicBezTo>
                  <a:lnTo>
                    <a:pt x="10172" y="16508"/>
                  </a:lnTo>
                  <a:cubicBezTo>
                    <a:pt x="10038" y="16508"/>
                    <a:pt x="10038" y="16401"/>
                    <a:pt x="10038" y="16267"/>
                  </a:cubicBezTo>
                  <a:lnTo>
                    <a:pt x="10172" y="15839"/>
                  </a:lnTo>
                  <a:cubicBezTo>
                    <a:pt x="10279" y="15732"/>
                    <a:pt x="10172" y="15598"/>
                    <a:pt x="10038" y="15598"/>
                  </a:cubicBezTo>
                  <a:lnTo>
                    <a:pt x="9369" y="15063"/>
                  </a:lnTo>
                  <a:cubicBezTo>
                    <a:pt x="9262" y="14929"/>
                    <a:pt x="9262" y="14822"/>
                    <a:pt x="9262" y="14822"/>
                  </a:cubicBezTo>
                  <a:lnTo>
                    <a:pt x="9369" y="14260"/>
                  </a:lnTo>
                  <a:lnTo>
                    <a:pt x="9262" y="14153"/>
                  </a:lnTo>
                  <a:cubicBezTo>
                    <a:pt x="9262" y="14046"/>
                    <a:pt x="9155" y="14046"/>
                    <a:pt x="9048" y="14046"/>
                  </a:cubicBezTo>
                  <a:lnTo>
                    <a:pt x="5916" y="13725"/>
                  </a:lnTo>
                  <a:cubicBezTo>
                    <a:pt x="5809" y="13725"/>
                    <a:pt x="5702" y="13725"/>
                    <a:pt x="5595" y="13591"/>
                  </a:cubicBezTo>
                  <a:lnTo>
                    <a:pt x="4578" y="12708"/>
                  </a:lnTo>
                  <a:cubicBezTo>
                    <a:pt x="4471" y="12601"/>
                    <a:pt x="4471" y="12386"/>
                    <a:pt x="4471" y="12253"/>
                  </a:cubicBezTo>
                  <a:lnTo>
                    <a:pt x="4471" y="10914"/>
                  </a:lnTo>
                  <a:cubicBezTo>
                    <a:pt x="4471" y="10807"/>
                    <a:pt x="4471" y="10807"/>
                    <a:pt x="4578" y="10700"/>
                  </a:cubicBezTo>
                  <a:lnTo>
                    <a:pt x="5595" y="9469"/>
                  </a:lnTo>
                  <a:lnTo>
                    <a:pt x="5702" y="9362"/>
                  </a:lnTo>
                  <a:lnTo>
                    <a:pt x="5702" y="9041"/>
                  </a:lnTo>
                  <a:cubicBezTo>
                    <a:pt x="5702" y="8907"/>
                    <a:pt x="5702" y="8800"/>
                    <a:pt x="5809" y="8800"/>
                  </a:cubicBezTo>
                  <a:lnTo>
                    <a:pt x="6692" y="8372"/>
                  </a:lnTo>
                  <a:lnTo>
                    <a:pt x="8272" y="8372"/>
                  </a:lnTo>
                  <a:cubicBezTo>
                    <a:pt x="8379" y="8372"/>
                    <a:pt x="8379" y="8372"/>
                    <a:pt x="8379" y="8479"/>
                  </a:cubicBezTo>
                  <a:cubicBezTo>
                    <a:pt x="8486" y="8693"/>
                    <a:pt x="8593" y="8907"/>
                    <a:pt x="8941" y="9041"/>
                  </a:cubicBezTo>
                  <a:lnTo>
                    <a:pt x="10038" y="9362"/>
                  </a:lnTo>
                  <a:cubicBezTo>
                    <a:pt x="10077" y="9393"/>
                    <a:pt x="10123" y="9406"/>
                    <a:pt x="10174" y="9406"/>
                  </a:cubicBezTo>
                  <a:cubicBezTo>
                    <a:pt x="10297" y="9406"/>
                    <a:pt x="10449" y="9331"/>
                    <a:pt x="10600" y="9255"/>
                  </a:cubicBezTo>
                  <a:cubicBezTo>
                    <a:pt x="10707" y="9148"/>
                    <a:pt x="10841" y="8907"/>
                    <a:pt x="10707" y="8693"/>
                  </a:cubicBezTo>
                  <a:lnTo>
                    <a:pt x="12179" y="8586"/>
                  </a:lnTo>
                  <a:cubicBezTo>
                    <a:pt x="12501" y="8586"/>
                    <a:pt x="12715" y="8479"/>
                    <a:pt x="12848" y="8238"/>
                  </a:cubicBezTo>
                  <a:cubicBezTo>
                    <a:pt x="12956" y="8024"/>
                    <a:pt x="13063" y="7810"/>
                    <a:pt x="12956" y="7569"/>
                  </a:cubicBezTo>
                  <a:lnTo>
                    <a:pt x="12956" y="7355"/>
                  </a:lnTo>
                  <a:cubicBezTo>
                    <a:pt x="12956" y="7033"/>
                    <a:pt x="12608" y="6899"/>
                    <a:pt x="12393" y="6899"/>
                  </a:cubicBezTo>
                  <a:lnTo>
                    <a:pt x="11510" y="6899"/>
                  </a:lnTo>
                  <a:lnTo>
                    <a:pt x="12715" y="6578"/>
                  </a:lnTo>
                  <a:cubicBezTo>
                    <a:pt x="13063" y="6471"/>
                    <a:pt x="13277" y="6123"/>
                    <a:pt x="13170" y="5909"/>
                  </a:cubicBezTo>
                  <a:lnTo>
                    <a:pt x="13170" y="5695"/>
                  </a:lnTo>
                  <a:cubicBezTo>
                    <a:pt x="13063" y="5454"/>
                    <a:pt x="12956" y="5347"/>
                    <a:pt x="12715" y="5240"/>
                  </a:cubicBezTo>
                  <a:lnTo>
                    <a:pt x="12501" y="5133"/>
                  </a:lnTo>
                  <a:cubicBezTo>
                    <a:pt x="12501" y="5026"/>
                    <a:pt x="12501" y="4785"/>
                    <a:pt x="12286" y="4785"/>
                  </a:cubicBezTo>
                  <a:cubicBezTo>
                    <a:pt x="12255" y="4754"/>
                    <a:pt x="12212" y="4741"/>
                    <a:pt x="12167" y="4741"/>
                  </a:cubicBezTo>
                  <a:cubicBezTo>
                    <a:pt x="12059" y="4741"/>
                    <a:pt x="11938" y="4816"/>
                    <a:pt x="11938" y="4892"/>
                  </a:cubicBezTo>
                  <a:lnTo>
                    <a:pt x="11724" y="5347"/>
                  </a:lnTo>
                  <a:lnTo>
                    <a:pt x="11617" y="5347"/>
                  </a:lnTo>
                  <a:cubicBezTo>
                    <a:pt x="11376" y="5347"/>
                    <a:pt x="11055" y="5454"/>
                    <a:pt x="11055" y="5802"/>
                  </a:cubicBezTo>
                  <a:lnTo>
                    <a:pt x="10841" y="6471"/>
                  </a:lnTo>
                  <a:lnTo>
                    <a:pt x="10279" y="6471"/>
                  </a:lnTo>
                  <a:lnTo>
                    <a:pt x="9262" y="5802"/>
                  </a:lnTo>
                  <a:lnTo>
                    <a:pt x="9048" y="5802"/>
                  </a:lnTo>
                  <a:lnTo>
                    <a:pt x="7495" y="6364"/>
                  </a:lnTo>
                  <a:cubicBezTo>
                    <a:pt x="7362" y="6364"/>
                    <a:pt x="7254" y="6364"/>
                    <a:pt x="7254" y="6471"/>
                  </a:cubicBezTo>
                  <a:lnTo>
                    <a:pt x="7254" y="6364"/>
                  </a:lnTo>
                  <a:lnTo>
                    <a:pt x="7362" y="5802"/>
                  </a:lnTo>
                  <a:lnTo>
                    <a:pt x="8593" y="4892"/>
                  </a:lnTo>
                  <a:lnTo>
                    <a:pt x="9824" y="4678"/>
                  </a:lnTo>
                  <a:cubicBezTo>
                    <a:pt x="10038" y="4678"/>
                    <a:pt x="10038" y="4571"/>
                    <a:pt x="10172" y="4464"/>
                  </a:cubicBezTo>
                  <a:lnTo>
                    <a:pt x="10279" y="3447"/>
                  </a:lnTo>
                  <a:cubicBezTo>
                    <a:pt x="10279" y="3340"/>
                    <a:pt x="10279" y="3340"/>
                    <a:pt x="10172" y="3233"/>
                  </a:cubicBezTo>
                  <a:lnTo>
                    <a:pt x="9717" y="2563"/>
                  </a:lnTo>
                  <a:cubicBezTo>
                    <a:pt x="9610" y="2563"/>
                    <a:pt x="9503" y="2456"/>
                    <a:pt x="9503" y="2456"/>
                  </a:cubicBezTo>
                  <a:cubicBezTo>
                    <a:pt x="9369" y="2456"/>
                    <a:pt x="9262" y="2563"/>
                    <a:pt x="9262" y="2563"/>
                  </a:cubicBezTo>
                  <a:lnTo>
                    <a:pt x="8834" y="3233"/>
                  </a:lnTo>
                  <a:lnTo>
                    <a:pt x="8379" y="3126"/>
                  </a:lnTo>
                  <a:lnTo>
                    <a:pt x="9369" y="2001"/>
                  </a:lnTo>
                  <a:lnTo>
                    <a:pt x="9824" y="2001"/>
                  </a:lnTo>
                  <a:lnTo>
                    <a:pt x="10386" y="2778"/>
                  </a:lnTo>
                  <a:cubicBezTo>
                    <a:pt x="10386" y="2778"/>
                    <a:pt x="10493" y="2885"/>
                    <a:pt x="10600" y="2885"/>
                  </a:cubicBezTo>
                  <a:cubicBezTo>
                    <a:pt x="10707" y="2885"/>
                    <a:pt x="10841" y="2778"/>
                    <a:pt x="10841" y="2671"/>
                  </a:cubicBezTo>
                  <a:lnTo>
                    <a:pt x="11376" y="1546"/>
                  </a:lnTo>
                  <a:cubicBezTo>
                    <a:pt x="11510" y="1332"/>
                    <a:pt x="11376" y="1118"/>
                    <a:pt x="11269" y="877"/>
                  </a:cubicBezTo>
                  <a:lnTo>
                    <a:pt x="11162" y="770"/>
                  </a:lnTo>
                  <a:close/>
                  <a:moveTo>
                    <a:pt x="9262" y="556"/>
                  </a:moveTo>
                  <a:cubicBezTo>
                    <a:pt x="9610" y="556"/>
                    <a:pt x="9931" y="663"/>
                    <a:pt x="10279" y="663"/>
                  </a:cubicBezTo>
                  <a:lnTo>
                    <a:pt x="10841" y="1332"/>
                  </a:lnTo>
                  <a:lnTo>
                    <a:pt x="10493" y="2001"/>
                  </a:lnTo>
                  <a:lnTo>
                    <a:pt x="10279" y="1680"/>
                  </a:lnTo>
                  <a:cubicBezTo>
                    <a:pt x="10172" y="1546"/>
                    <a:pt x="10038" y="1439"/>
                    <a:pt x="9824" y="1439"/>
                  </a:cubicBezTo>
                  <a:lnTo>
                    <a:pt x="9155" y="1439"/>
                  </a:lnTo>
                  <a:cubicBezTo>
                    <a:pt x="9155" y="1439"/>
                    <a:pt x="9048" y="1546"/>
                    <a:pt x="8941" y="1546"/>
                  </a:cubicBezTo>
                  <a:lnTo>
                    <a:pt x="7817" y="3018"/>
                  </a:lnTo>
                  <a:cubicBezTo>
                    <a:pt x="7709" y="3126"/>
                    <a:pt x="7602" y="3233"/>
                    <a:pt x="7709" y="3447"/>
                  </a:cubicBezTo>
                  <a:cubicBezTo>
                    <a:pt x="7817" y="3554"/>
                    <a:pt x="7924" y="3688"/>
                    <a:pt x="8031" y="3688"/>
                  </a:cubicBezTo>
                  <a:lnTo>
                    <a:pt x="8593" y="3795"/>
                  </a:lnTo>
                  <a:cubicBezTo>
                    <a:pt x="8593" y="4009"/>
                    <a:pt x="8700" y="4116"/>
                    <a:pt x="8941" y="4116"/>
                  </a:cubicBezTo>
                  <a:cubicBezTo>
                    <a:pt x="9048" y="4116"/>
                    <a:pt x="9155" y="4009"/>
                    <a:pt x="9155" y="3902"/>
                  </a:cubicBezTo>
                  <a:lnTo>
                    <a:pt x="9262" y="3554"/>
                  </a:lnTo>
                  <a:lnTo>
                    <a:pt x="9503" y="3233"/>
                  </a:lnTo>
                  <a:lnTo>
                    <a:pt x="9717" y="3447"/>
                  </a:lnTo>
                  <a:lnTo>
                    <a:pt x="9610" y="4116"/>
                  </a:lnTo>
                  <a:lnTo>
                    <a:pt x="8486" y="4357"/>
                  </a:lnTo>
                  <a:lnTo>
                    <a:pt x="8379" y="4357"/>
                  </a:lnTo>
                  <a:lnTo>
                    <a:pt x="6933" y="5347"/>
                  </a:lnTo>
                  <a:cubicBezTo>
                    <a:pt x="6933" y="5454"/>
                    <a:pt x="6826" y="5454"/>
                    <a:pt x="6826" y="5561"/>
                  </a:cubicBezTo>
                  <a:lnTo>
                    <a:pt x="6692" y="6230"/>
                  </a:lnTo>
                  <a:lnTo>
                    <a:pt x="6157" y="6230"/>
                  </a:lnTo>
                  <a:cubicBezTo>
                    <a:pt x="6116" y="6212"/>
                    <a:pt x="6073" y="6204"/>
                    <a:pt x="6029" y="6204"/>
                  </a:cubicBezTo>
                  <a:cubicBezTo>
                    <a:pt x="5814" y="6204"/>
                    <a:pt x="5577" y="6400"/>
                    <a:pt x="5488" y="6578"/>
                  </a:cubicBezTo>
                  <a:lnTo>
                    <a:pt x="5247" y="7355"/>
                  </a:lnTo>
                  <a:cubicBezTo>
                    <a:pt x="5140" y="7462"/>
                    <a:pt x="5140" y="7702"/>
                    <a:pt x="5247" y="7810"/>
                  </a:cubicBezTo>
                  <a:lnTo>
                    <a:pt x="5595" y="8131"/>
                  </a:lnTo>
                  <a:lnTo>
                    <a:pt x="5809" y="8131"/>
                  </a:lnTo>
                  <a:lnTo>
                    <a:pt x="5595" y="8238"/>
                  </a:lnTo>
                  <a:cubicBezTo>
                    <a:pt x="5354" y="8372"/>
                    <a:pt x="5140" y="8693"/>
                    <a:pt x="5140" y="9041"/>
                  </a:cubicBezTo>
                  <a:lnTo>
                    <a:pt x="5140" y="9255"/>
                  </a:lnTo>
                  <a:lnTo>
                    <a:pt x="4150" y="10379"/>
                  </a:lnTo>
                  <a:cubicBezTo>
                    <a:pt x="3909" y="10486"/>
                    <a:pt x="3909" y="10700"/>
                    <a:pt x="3909" y="10914"/>
                  </a:cubicBezTo>
                  <a:lnTo>
                    <a:pt x="3909" y="12253"/>
                  </a:lnTo>
                  <a:cubicBezTo>
                    <a:pt x="3909" y="12601"/>
                    <a:pt x="4016" y="12815"/>
                    <a:pt x="4257" y="13056"/>
                  </a:cubicBezTo>
                  <a:lnTo>
                    <a:pt x="5140" y="13939"/>
                  </a:lnTo>
                  <a:cubicBezTo>
                    <a:pt x="5354" y="14153"/>
                    <a:pt x="5595" y="14260"/>
                    <a:pt x="5916" y="14260"/>
                  </a:cubicBezTo>
                  <a:lnTo>
                    <a:pt x="8700" y="14608"/>
                  </a:lnTo>
                  <a:lnTo>
                    <a:pt x="8700" y="14715"/>
                  </a:lnTo>
                  <a:cubicBezTo>
                    <a:pt x="8700" y="15063"/>
                    <a:pt x="8834" y="15384"/>
                    <a:pt x="9048" y="15491"/>
                  </a:cubicBezTo>
                  <a:lnTo>
                    <a:pt x="9610" y="15946"/>
                  </a:lnTo>
                  <a:lnTo>
                    <a:pt x="9503" y="16053"/>
                  </a:lnTo>
                  <a:cubicBezTo>
                    <a:pt x="9369" y="16401"/>
                    <a:pt x="9503" y="16722"/>
                    <a:pt x="9824" y="16937"/>
                  </a:cubicBezTo>
                  <a:lnTo>
                    <a:pt x="10038" y="17177"/>
                  </a:lnTo>
                  <a:cubicBezTo>
                    <a:pt x="9717" y="17284"/>
                    <a:pt x="9503" y="17284"/>
                    <a:pt x="9155" y="17284"/>
                  </a:cubicBezTo>
                  <a:cubicBezTo>
                    <a:pt x="7495" y="17284"/>
                    <a:pt x="5809" y="16722"/>
                    <a:pt x="4471" y="15732"/>
                  </a:cubicBezTo>
                  <a:cubicBezTo>
                    <a:pt x="2570" y="14501"/>
                    <a:pt x="1339" y="12601"/>
                    <a:pt x="1018" y="10379"/>
                  </a:cubicBezTo>
                  <a:cubicBezTo>
                    <a:pt x="670" y="8131"/>
                    <a:pt x="1125" y="6016"/>
                    <a:pt x="2356" y="4116"/>
                  </a:cubicBezTo>
                  <a:cubicBezTo>
                    <a:pt x="2811" y="3447"/>
                    <a:pt x="3347" y="2885"/>
                    <a:pt x="3909" y="2456"/>
                  </a:cubicBezTo>
                  <a:cubicBezTo>
                    <a:pt x="3909" y="2671"/>
                    <a:pt x="3909" y="2778"/>
                    <a:pt x="4016" y="3018"/>
                  </a:cubicBezTo>
                  <a:cubicBezTo>
                    <a:pt x="4150" y="3018"/>
                    <a:pt x="4257" y="3126"/>
                    <a:pt x="4364" y="3126"/>
                  </a:cubicBezTo>
                  <a:cubicBezTo>
                    <a:pt x="4471" y="3126"/>
                    <a:pt x="4471" y="3126"/>
                    <a:pt x="4578" y="3018"/>
                  </a:cubicBezTo>
                  <a:lnTo>
                    <a:pt x="6585" y="2001"/>
                  </a:lnTo>
                  <a:lnTo>
                    <a:pt x="7709" y="1332"/>
                  </a:lnTo>
                  <a:cubicBezTo>
                    <a:pt x="7817" y="1225"/>
                    <a:pt x="7817" y="1118"/>
                    <a:pt x="7709" y="877"/>
                  </a:cubicBezTo>
                  <a:lnTo>
                    <a:pt x="7602" y="770"/>
                  </a:lnTo>
                  <a:lnTo>
                    <a:pt x="7817" y="770"/>
                  </a:lnTo>
                  <a:cubicBezTo>
                    <a:pt x="8272" y="663"/>
                    <a:pt x="8700" y="556"/>
                    <a:pt x="9262" y="556"/>
                  </a:cubicBezTo>
                  <a:close/>
                  <a:moveTo>
                    <a:pt x="9147" y="1"/>
                  </a:moveTo>
                  <a:cubicBezTo>
                    <a:pt x="8670" y="1"/>
                    <a:pt x="8189" y="35"/>
                    <a:pt x="7709" y="101"/>
                  </a:cubicBezTo>
                  <a:cubicBezTo>
                    <a:pt x="5354" y="556"/>
                    <a:pt x="3240" y="1894"/>
                    <a:pt x="1901" y="3795"/>
                  </a:cubicBezTo>
                  <a:cubicBezTo>
                    <a:pt x="563" y="5802"/>
                    <a:pt x="1" y="8131"/>
                    <a:pt x="456" y="10486"/>
                  </a:cubicBezTo>
                  <a:cubicBezTo>
                    <a:pt x="911" y="12815"/>
                    <a:pt x="2142" y="14822"/>
                    <a:pt x="4150" y="16160"/>
                  </a:cubicBezTo>
                  <a:cubicBezTo>
                    <a:pt x="5595" y="17284"/>
                    <a:pt x="7362" y="17847"/>
                    <a:pt x="9155" y="17847"/>
                  </a:cubicBezTo>
                  <a:cubicBezTo>
                    <a:pt x="9717" y="17847"/>
                    <a:pt x="10279" y="17740"/>
                    <a:pt x="10707" y="17740"/>
                  </a:cubicBezTo>
                  <a:cubicBezTo>
                    <a:pt x="13063" y="17284"/>
                    <a:pt x="15177" y="15946"/>
                    <a:pt x="16515" y="14046"/>
                  </a:cubicBezTo>
                  <a:cubicBezTo>
                    <a:pt x="17854" y="12038"/>
                    <a:pt x="18416" y="9710"/>
                    <a:pt x="17961" y="7355"/>
                  </a:cubicBezTo>
                  <a:cubicBezTo>
                    <a:pt x="17532" y="5026"/>
                    <a:pt x="16301" y="3018"/>
                    <a:pt x="14294" y="1680"/>
                  </a:cubicBezTo>
                  <a:cubicBezTo>
                    <a:pt x="12785" y="511"/>
                    <a:pt x="10989" y="1"/>
                    <a:pt x="914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42"/>
            <p:cNvSpPr/>
            <p:nvPr/>
          </p:nvSpPr>
          <p:spPr>
            <a:xfrm>
              <a:off x="876600" y="1318800"/>
              <a:ext cx="24775" cy="44875"/>
            </a:xfrm>
            <a:custGeom>
              <a:rect b="b" l="l" r="r" t="t"/>
              <a:pathLst>
                <a:path extrusionOk="0" h="1795" w="991">
                  <a:moveTo>
                    <a:pt x="669" y="1"/>
                  </a:moveTo>
                  <a:cubicBezTo>
                    <a:pt x="562" y="1"/>
                    <a:pt x="428" y="135"/>
                    <a:pt x="428" y="349"/>
                  </a:cubicBezTo>
                  <a:lnTo>
                    <a:pt x="428" y="1018"/>
                  </a:lnTo>
                  <a:lnTo>
                    <a:pt x="107" y="1232"/>
                  </a:lnTo>
                  <a:cubicBezTo>
                    <a:pt x="0" y="1339"/>
                    <a:pt x="0" y="1580"/>
                    <a:pt x="107" y="1687"/>
                  </a:cubicBezTo>
                  <a:cubicBezTo>
                    <a:pt x="214" y="1687"/>
                    <a:pt x="321" y="1794"/>
                    <a:pt x="321" y="1794"/>
                  </a:cubicBezTo>
                  <a:cubicBezTo>
                    <a:pt x="428" y="1794"/>
                    <a:pt x="428" y="1687"/>
                    <a:pt x="562" y="1687"/>
                  </a:cubicBezTo>
                  <a:lnTo>
                    <a:pt x="883" y="1339"/>
                  </a:lnTo>
                  <a:cubicBezTo>
                    <a:pt x="990" y="1232"/>
                    <a:pt x="990" y="1232"/>
                    <a:pt x="990" y="1125"/>
                  </a:cubicBezTo>
                  <a:lnTo>
                    <a:pt x="990" y="349"/>
                  </a:lnTo>
                  <a:cubicBezTo>
                    <a:pt x="990" y="135"/>
                    <a:pt x="883" y="1"/>
                    <a:pt x="6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85" name="Google Shape;2885;p42"/>
          <p:cNvSpPr txBox="1"/>
          <p:nvPr>
            <p:ph idx="5" type="subTitle"/>
          </p:nvPr>
        </p:nvSpPr>
        <p:spPr>
          <a:xfrm>
            <a:off x="6031072" y="2271600"/>
            <a:ext cx="2175300" cy="6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Radiation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9" name="Shape 2889"/>
        <p:cNvGrpSpPr/>
        <p:nvPr/>
      </p:nvGrpSpPr>
      <p:grpSpPr>
        <a:xfrm>
          <a:off x="0" y="0"/>
          <a:ext cx="0" cy="0"/>
          <a:chOff x="0" y="0"/>
          <a:chExt cx="0" cy="0"/>
        </a:xfrm>
      </p:grpSpPr>
      <p:sp>
        <p:nvSpPr>
          <p:cNvPr id="2890" name="Google Shape;2890;p43"/>
          <p:cNvSpPr txBox="1"/>
          <p:nvPr>
            <p:ph type="title"/>
          </p:nvPr>
        </p:nvSpPr>
        <p:spPr>
          <a:xfrm>
            <a:off x="713225" y="1669600"/>
            <a:ext cx="3024300" cy="665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Thermal Energy Transfer</a:t>
            </a:r>
            <a:endParaRPr/>
          </a:p>
        </p:txBody>
      </p:sp>
      <p:sp>
        <p:nvSpPr>
          <p:cNvPr id="2891" name="Google Shape;2891;p43"/>
          <p:cNvSpPr txBox="1"/>
          <p:nvPr>
            <p:ph idx="1" type="subTitle"/>
          </p:nvPr>
        </p:nvSpPr>
        <p:spPr>
          <a:xfrm>
            <a:off x="713225" y="2286198"/>
            <a:ext cx="3024300" cy="118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a:t>
            </a:r>
            <a:r>
              <a:rPr lang="en"/>
              <a:t>conduction, we define thermal energy as such.</a:t>
            </a:r>
            <a:endParaRPr/>
          </a:p>
        </p:txBody>
      </p:sp>
      <p:pic>
        <p:nvPicPr>
          <p:cNvPr id="2892" name="Google Shape;2892;p43"/>
          <p:cNvPicPr preferRelativeResize="0"/>
          <p:nvPr/>
        </p:nvPicPr>
        <p:blipFill rotWithShape="1">
          <a:blip r:embed="rId3">
            <a:alphaModFix/>
          </a:blip>
          <a:srcRect b="0" l="0" r="0" t="0"/>
          <a:stretch/>
        </p:blipFill>
        <p:spPr>
          <a:xfrm>
            <a:off x="378973" y="471651"/>
            <a:ext cx="849326" cy="849300"/>
          </a:xfrm>
          <a:prstGeom prst="rect">
            <a:avLst/>
          </a:prstGeom>
          <a:noFill/>
          <a:ln>
            <a:noFill/>
          </a:ln>
        </p:spPr>
      </p:pic>
      <p:pic>
        <p:nvPicPr>
          <p:cNvPr id="2893" name="Google Shape;2893;p43"/>
          <p:cNvPicPr preferRelativeResize="0"/>
          <p:nvPr/>
        </p:nvPicPr>
        <p:blipFill>
          <a:blip r:embed="rId4">
            <a:alphaModFix/>
          </a:blip>
          <a:stretch>
            <a:fillRect/>
          </a:stretch>
        </p:blipFill>
        <p:spPr>
          <a:xfrm>
            <a:off x="3737525" y="1335388"/>
            <a:ext cx="5101676" cy="30893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7" name="Shape 2897"/>
        <p:cNvGrpSpPr/>
        <p:nvPr/>
      </p:nvGrpSpPr>
      <p:grpSpPr>
        <a:xfrm>
          <a:off x="0" y="0"/>
          <a:ext cx="0" cy="0"/>
          <a:chOff x="0" y="0"/>
          <a:chExt cx="0" cy="0"/>
        </a:xfrm>
      </p:grpSpPr>
      <p:sp>
        <p:nvSpPr>
          <p:cNvPr id="2898" name="Google Shape;2898;p44"/>
          <p:cNvSpPr txBox="1"/>
          <p:nvPr>
            <p:ph type="title"/>
          </p:nvPr>
        </p:nvSpPr>
        <p:spPr>
          <a:xfrm>
            <a:off x="1421400" y="970450"/>
            <a:ext cx="6301200" cy="140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 you all for </a:t>
            </a:r>
            <a:r>
              <a:rPr lang="en"/>
              <a:t>listening!</a:t>
            </a:r>
            <a:endParaRPr/>
          </a:p>
          <a:p>
            <a:pPr indent="0" lvl="0" marL="0" rtl="0" algn="ctr">
              <a:spcBef>
                <a:spcPts val="0"/>
              </a:spcBef>
              <a:spcAft>
                <a:spcPts val="0"/>
              </a:spcAft>
              <a:buNone/>
            </a:pPr>
            <a:r>
              <a:t/>
            </a:r>
            <a:endParaRPr/>
          </a:p>
        </p:txBody>
      </p:sp>
      <p:pic>
        <p:nvPicPr>
          <p:cNvPr id="2899" name="Google Shape;2899;p44"/>
          <p:cNvPicPr preferRelativeResize="0"/>
          <p:nvPr/>
        </p:nvPicPr>
        <p:blipFill rotWithShape="1">
          <a:blip r:embed="rId3">
            <a:alphaModFix/>
          </a:blip>
          <a:srcRect b="0" l="0" r="0" t="0"/>
          <a:stretch/>
        </p:blipFill>
        <p:spPr>
          <a:xfrm>
            <a:off x="665598" y="970450"/>
            <a:ext cx="602148" cy="602148"/>
          </a:xfrm>
          <a:prstGeom prst="rect">
            <a:avLst/>
          </a:prstGeom>
          <a:noFill/>
          <a:ln>
            <a:noFill/>
          </a:ln>
        </p:spPr>
      </p:pic>
      <p:grpSp>
        <p:nvGrpSpPr>
          <p:cNvPr id="2900" name="Google Shape;2900;p44"/>
          <p:cNvGrpSpPr/>
          <p:nvPr/>
        </p:nvGrpSpPr>
        <p:grpSpPr>
          <a:xfrm>
            <a:off x="6672634" y="1572606"/>
            <a:ext cx="4688120" cy="4688120"/>
            <a:chOff x="6672634" y="1572606"/>
            <a:chExt cx="4688120" cy="4688120"/>
          </a:xfrm>
        </p:grpSpPr>
        <p:grpSp>
          <p:nvGrpSpPr>
            <p:cNvPr id="2901" name="Google Shape;2901;p44"/>
            <p:cNvGrpSpPr/>
            <p:nvPr/>
          </p:nvGrpSpPr>
          <p:grpSpPr>
            <a:xfrm rot="-8100000">
              <a:off x="7289887" y="2328472"/>
              <a:ext cx="3453614" cy="3176388"/>
              <a:chOff x="3756275" y="2288475"/>
              <a:chExt cx="450850" cy="414675"/>
            </a:xfrm>
          </p:grpSpPr>
          <p:sp>
            <p:nvSpPr>
              <p:cNvPr id="2902" name="Google Shape;2902;p44"/>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44"/>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44"/>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44"/>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44"/>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44"/>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44"/>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44"/>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44"/>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44"/>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44"/>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44"/>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44"/>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44"/>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44"/>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44"/>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44"/>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44"/>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44"/>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44"/>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44"/>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44"/>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44"/>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44"/>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44"/>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44"/>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44"/>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44"/>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44"/>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44"/>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44"/>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44"/>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44"/>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44"/>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44"/>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44"/>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44"/>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44"/>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44"/>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44"/>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44"/>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44"/>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44"/>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44"/>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44"/>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44"/>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44"/>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44"/>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44"/>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44"/>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44"/>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44"/>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44"/>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44"/>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44"/>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44"/>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44"/>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44"/>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44"/>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44"/>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44"/>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44"/>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44"/>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44"/>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44"/>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44"/>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44"/>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44"/>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44"/>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44"/>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44"/>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44"/>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44"/>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44"/>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44"/>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44"/>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978" name="Google Shape;2978;p44"/>
            <p:cNvPicPr preferRelativeResize="0"/>
            <p:nvPr/>
          </p:nvPicPr>
          <p:blipFill rotWithShape="1">
            <a:blip r:embed="rId4">
              <a:alphaModFix/>
            </a:blip>
            <a:srcRect b="0" l="0" r="0" t="0"/>
            <a:stretch/>
          </p:blipFill>
          <p:spPr>
            <a:xfrm>
              <a:off x="7989250" y="3611100"/>
              <a:ext cx="787799" cy="787799"/>
            </a:xfrm>
            <a:prstGeom prst="rect">
              <a:avLst/>
            </a:prstGeom>
            <a:noFill/>
            <a:ln>
              <a:noFill/>
            </a:ln>
          </p:spPr>
        </p:pic>
      </p:grpSp>
      <p:sp>
        <p:nvSpPr>
          <p:cNvPr id="2979" name="Google Shape;2979;p44"/>
          <p:cNvSpPr txBox="1"/>
          <p:nvPr>
            <p:ph idx="4294967295" type="subTitle"/>
          </p:nvPr>
        </p:nvSpPr>
        <p:spPr>
          <a:xfrm>
            <a:off x="2347942" y="2378949"/>
            <a:ext cx="4448100" cy="122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Darker Grotesque"/>
                <a:ea typeface="Darker Grotesque"/>
                <a:cs typeface="Darker Grotesque"/>
                <a:sym typeface="Darker Grotesque"/>
              </a:rPr>
              <a:t>Do you have any questions?</a:t>
            </a:r>
            <a:endParaRPr b="1" sz="2500">
              <a:latin typeface="Darker Grotesque"/>
              <a:ea typeface="Darker Grotesque"/>
              <a:cs typeface="Darker Grotesque"/>
              <a:sym typeface="Darker Grotesque"/>
            </a:endParaRPr>
          </a:p>
          <a:p>
            <a:pPr indent="0" lvl="0" marL="0" rtl="0" algn="ctr">
              <a:spcBef>
                <a:spcPts val="0"/>
              </a:spcBef>
              <a:spcAft>
                <a:spcPts val="0"/>
              </a:spcAft>
              <a:buNone/>
            </a:pPr>
            <a:r>
              <a:rPr lang="en"/>
              <a:t>Ask any of us!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Analyzing Albert Einstein's Theory of Relativity Thesis Defense by Slidesgo">
  <a:themeElements>
    <a:clrScheme name="Simple Light">
      <a:dk1>
        <a:srgbClr val="FFFFFF"/>
      </a:dk1>
      <a:lt1>
        <a:srgbClr val="00080A"/>
      </a:lt1>
      <a:dk2>
        <a:srgbClr val="8F8F8F"/>
      </a:dk2>
      <a:lt2>
        <a:srgbClr val="DFDFDF"/>
      </a:lt2>
      <a:accent1>
        <a:srgbClr val="40C5C5"/>
      </a:accent1>
      <a:accent2>
        <a:srgbClr val="0C6161"/>
      </a:accent2>
      <a:accent3>
        <a:srgbClr val="937DFF"/>
      </a:accent3>
      <a:accent4>
        <a:srgbClr val="6044EA"/>
      </a:accent4>
      <a:accent5>
        <a:srgbClr val="FFFFFF"/>
      </a:accent5>
      <a:accent6>
        <a:srgbClr val="FFFFFF"/>
      </a:accent6>
      <a:hlink>
        <a:srgbClr val="40C5C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